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32918400" cy="219456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375E"/>
    <a:srgbClr val="F4C8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4EA6AB0-4593-46C3-9F05-DCDE7CC8F773}">
  <a:tblStyle styleId="{C4EA6AB0-4593-46C3-9F05-DCDE7CC8F773}"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p:scale>
          <a:sx n="60" d="100"/>
          <a:sy n="60" d="100"/>
        </p:scale>
        <p:origin x="24" y="-1759"/>
      </p:cViewPr>
      <p:guideLst/>
    </p:cSldViewPr>
  </p:slideViewPr>
  <p:notesTextViewPr>
    <p:cViewPr>
      <p:scale>
        <a:sx n="125" d="100"/>
        <a:sy n="125"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4B320D6-6808-4E7A-AF6D-4FF8B86C349E}" type="doc">
      <dgm:prSet loTypeId="urn:microsoft.com/office/officeart/2005/8/layout/hProcess11" loCatId="process" qsTypeId="urn:microsoft.com/office/officeart/2005/8/quickstyle/simple1" qsCatId="simple" csTypeId="urn:microsoft.com/office/officeart/2005/8/colors/accent1_2" csCatId="accent1" phldr="1"/>
      <dgm:spPr/>
    </dgm:pt>
    <dgm:pt modelId="{1E5F8EF7-E338-48C2-8273-2A496048B3D6}">
      <dgm:prSet phldrT="[Text]" custT="1"/>
      <dgm:spPr/>
      <dgm:t>
        <a:bodyPr/>
        <a:lstStyle/>
        <a:p>
          <a:r>
            <a:rPr lang="en-US" sz="2400" dirty="0"/>
            <a:t>Nov. 2016</a:t>
          </a:r>
        </a:p>
        <a:p>
          <a:r>
            <a:rPr lang="en-US" sz="2400" dirty="0"/>
            <a:t>Granular display prototype </a:t>
          </a:r>
        </a:p>
      </dgm:t>
    </dgm:pt>
    <dgm:pt modelId="{032A4062-58A4-4382-854F-B5EA1686616F}" type="parTrans" cxnId="{8ADB0EB0-0DA7-42EC-9BF2-23A19ED7C9E1}">
      <dgm:prSet/>
      <dgm:spPr/>
      <dgm:t>
        <a:bodyPr/>
        <a:lstStyle/>
        <a:p>
          <a:endParaRPr lang="en-US"/>
        </a:p>
      </dgm:t>
    </dgm:pt>
    <dgm:pt modelId="{BA035AC1-C866-4DB3-849A-0A76E8931445}" type="sibTrans" cxnId="{8ADB0EB0-0DA7-42EC-9BF2-23A19ED7C9E1}">
      <dgm:prSet/>
      <dgm:spPr/>
      <dgm:t>
        <a:bodyPr/>
        <a:lstStyle/>
        <a:p>
          <a:endParaRPr lang="en-US"/>
        </a:p>
      </dgm:t>
    </dgm:pt>
    <dgm:pt modelId="{E4D5CF76-5984-4CB9-9812-8252B8C685D4}">
      <dgm:prSet phldrT="[Text]" custT="1"/>
      <dgm:spPr/>
      <dgm:t>
        <a:bodyPr/>
        <a:lstStyle/>
        <a:p>
          <a:r>
            <a:rPr lang="en-US" sz="2400" dirty="0"/>
            <a:t>Dec. 2016</a:t>
          </a:r>
        </a:p>
        <a:p>
          <a:r>
            <a:rPr lang="en-US" sz="2400" dirty="0"/>
            <a:t>Final display prototype</a:t>
          </a:r>
        </a:p>
      </dgm:t>
    </dgm:pt>
    <dgm:pt modelId="{11FC8426-CE6C-475E-8A34-C4F068D64DFE}" type="parTrans" cxnId="{510DBA5A-3E39-4E13-87D6-1D7A0DA53BE8}">
      <dgm:prSet/>
      <dgm:spPr/>
      <dgm:t>
        <a:bodyPr/>
        <a:lstStyle/>
        <a:p>
          <a:endParaRPr lang="en-US"/>
        </a:p>
      </dgm:t>
    </dgm:pt>
    <dgm:pt modelId="{E9DE8E42-346A-4D76-9A2E-EF5E9FF87A51}" type="sibTrans" cxnId="{510DBA5A-3E39-4E13-87D6-1D7A0DA53BE8}">
      <dgm:prSet/>
      <dgm:spPr/>
      <dgm:t>
        <a:bodyPr/>
        <a:lstStyle/>
        <a:p>
          <a:endParaRPr lang="en-US"/>
        </a:p>
      </dgm:t>
    </dgm:pt>
    <dgm:pt modelId="{3DEC70EA-2898-46E2-8E9E-05913D61AB5E}">
      <dgm:prSet phldrT="[Text]" custT="1"/>
      <dgm:spPr/>
      <dgm:t>
        <a:bodyPr/>
        <a:lstStyle/>
        <a:p>
          <a:r>
            <a:rPr lang="en-US" sz="2400" dirty="0"/>
            <a:t>Jan. 2017</a:t>
          </a:r>
        </a:p>
        <a:p>
          <a:r>
            <a:rPr lang="en-US" sz="2400" dirty="0"/>
            <a:t>Granular display controller</a:t>
          </a:r>
        </a:p>
      </dgm:t>
    </dgm:pt>
    <dgm:pt modelId="{623923D5-A2BA-4509-91E2-960512311A02}" type="parTrans" cxnId="{F755C0DC-280C-478C-9E5C-3C9FBE01F4BF}">
      <dgm:prSet/>
      <dgm:spPr/>
      <dgm:t>
        <a:bodyPr/>
        <a:lstStyle/>
        <a:p>
          <a:endParaRPr lang="en-US"/>
        </a:p>
      </dgm:t>
    </dgm:pt>
    <dgm:pt modelId="{C81D6A6E-6B67-4CD3-B15D-BBAB30C13231}" type="sibTrans" cxnId="{F755C0DC-280C-478C-9E5C-3C9FBE01F4BF}">
      <dgm:prSet/>
      <dgm:spPr/>
      <dgm:t>
        <a:bodyPr/>
        <a:lstStyle/>
        <a:p>
          <a:endParaRPr lang="en-US"/>
        </a:p>
      </dgm:t>
    </dgm:pt>
    <dgm:pt modelId="{BB68F4A3-DDB7-4C6F-81C5-3C7DCEAEFE0A}">
      <dgm:prSet phldrT="[Text]" custT="1"/>
      <dgm:spPr/>
      <dgm:t>
        <a:bodyPr/>
        <a:lstStyle/>
        <a:p>
          <a:r>
            <a:rPr lang="en-US" sz="2400" dirty="0"/>
            <a:t>Feb. 2017</a:t>
          </a:r>
        </a:p>
        <a:p>
          <a:r>
            <a:rPr lang="en-US" sz="2400" dirty="0"/>
            <a:t>XY platform prototype</a:t>
          </a:r>
        </a:p>
      </dgm:t>
    </dgm:pt>
    <dgm:pt modelId="{FBB9FB79-1B7C-470C-98A5-536AAD31BB8E}" type="parTrans" cxnId="{5AA089D0-FA59-4750-88D7-C500E9C0CE76}">
      <dgm:prSet/>
      <dgm:spPr/>
      <dgm:t>
        <a:bodyPr/>
        <a:lstStyle/>
        <a:p>
          <a:endParaRPr lang="en-US"/>
        </a:p>
      </dgm:t>
    </dgm:pt>
    <dgm:pt modelId="{93932A0E-13DA-4A19-8D32-53D76C4020F0}" type="sibTrans" cxnId="{5AA089D0-FA59-4750-88D7-C500E9C0CE76}">
      <dgm:prSet/>
      <dgm:spPr/>
      <dgm:t>
        <a:bodyPr/>
        <a:lstStyle/>
        <a:p>
          <a:endParaRPr lang="en-US"/>
        </a:p>
      </dgm:t>
    </dgm:pt>
    <dgm:pt modelId="{02CF03BD-E4B8-4D59-9E45-BB98B432AD9A}">
      <dgm:prSet phldrT="[Text]" custT="1"/>
      <dgm:spPr/>
      <dgm:t>
        <a:bodyPr/>
        <a:lstStyle/>
        <a:p>
          <a:r>
            <a:rPr lang="en-US" sz="2400" dirty="0"/>
            <a:t>Mar. 2017</a:t>
          </a:r>
        </a:p>
        <a:p>
          <a:r>
            <a:rPr lang="en-US" sz="2400" dirty="0"/>
            <a:t>Complete granular display with auto control</a:t>
          </a:r>
        </a:p>
      </dgm:t>
    </dgm:pt>
    <dgm:pt modelId="{02F4BE64-3997-4AA0-BD65-1919F0F4BBAC}" type="parTrans" cxnId="{CDF68033-86B0-4437-91F7-6D79C7235F07}">
      <dgm:prSet/>
      <dgm:spPr/>
      <dgm:t>
        <a:bodyPr/>
        <a:lstStyle/>
        <a:p>
          <a:endParaRPr lang="en-US"/>
        </a:p>
      </dgm:t>
    </dgm:pt>
    <dgm:pt modelId="{82B02AC2-7791-403D-92F1-90569A197E48}" type="sibTrans" cxnId="{CDF68033-86B0-4437-91F7-6D79C7235F07}">
      <dgm:prSet/>
      <dgm:spPr/>
      <dgm:t>
        <a:bodyPr/>
        <a:lstStyle/>
        <a:p>
          <a:endParaRPr lang="en-US"/>
        </a:p>
      </dgm:t>
    </dgm:pt>
    <dgm:pt modelId="{4CCB48B3-1DAB-4D34-AA98-6A1DAC0C555E}" type="pres">
      <dgm:prSet presAssocID="{44B320D6-6808-4E7A-AF6D-4FF8B86C349E}" presName="Name0" presStyleCnt="0">
        <dgm:presLayoutVars>
          <dgm:dir/>
          <dgm:resizeHandles val="exact"/>
        </dgm:presLayoutVars>
      </dgm:prSet>
      <dgm:spPr/>
    </dgm:pt>
    <dgm:pt modelId="{1E41C1F2-5395-4DFD-922C-81C14B48D7B2}" type="pres">
      <dgm:prSet presAssocID="{44B320D6-6808-4E7A-AF6D-4FF8B86C349E}" presName="arrow" presStyleLbl="bgShp" presStyleIdx="0" presStyleCnt="1" custLinFactNeighborY="404"/>
      <dgm:spPr/>
    </dgm:pt>
    <dgm:pt modelId="{3B87A75F-CE60-49E0-AB3B-711F2B98B332}" type="pres">
      <dgm:prSet presAssocID="{44B320D6-6808-4E7A-AF6D-4FF8B86C349E}" presName="points" presStyleCnt="0"/>
      <dgm:spPr/>
    </dgm:pt>
    <dgm:pt modelId="{C43F5B0B-EC37-4AC0-8A48-FBC47800A504}" type="pres">
      <dgm:prSet presAssocID="{1E5F8EF7-E338-48C2-8273-2A496048B3D6}" presName="compositeA" presStyleCnt="0"/>
      <dgm:spPr/>
    </dgm:pt>
    <dgm:pt modelId="{24A7CB18-61FC-4D4D-B074-3CA5FD409C84}" type="pres">
      <dgm:prSet presAssocID="{1E5F8EF7-E338-48C2-8273-2A496048B3D6}" presName="textA" presStyleLbl="revTx" presStyleIdx="0" presStyleCnt="5">
        <dgm:presLayoutVars>
          <dgm:bulletEnabled val="1"/>
        </dgm:presLayoutVars>
      </dgm:prSet>
      <dgm:spPr/>
    </dgm:pt>
    <dgm:pt modelId="{43BD90FB-8A71-4A92-BA14-C5281A8A2240}" type="pres">
      <dgm:prSet presAssocID="{1E5F8EF7-E338-48C2-8273-2A496048B3D6}" presName="circleA" presStyleLbl="node1" presStyleIdx="0" presStyleCnt="5"/>
      <dgm:spPr/>
    </dgm:pt>
    <dgm:pt modelId="{9B062414-06DC-4C17-8C32-86452B74B3F3}" type="pres">
      <dgm:prSet presAssocID="{1E5F8EF7-E338-48C2-8273-2A496048B3D6}" presName="spaceA" presStyleCnt="0"/>
      <dgm:spPr/>
    </dgm:pt>
    <dgm:pt modelId="{B349951F-EEEA-4734-B26A-B7AA15DCAC50}" type="pres">
      <dgm:prSet presAssocID="{BA035AC1-C866-4DB3-849A-0A76E8931445}" presName="space" presStyleCnt="0"/>
      <dgm:spPr/>
    </dgm:pt>
    <dgm:pt modelId="{3672E752-53EB-48EE-BB26-91F4076C76E5}" type="pres">
      <dgm:prSet presAssocID="{E4D5CF76-5984-4CB9-9812-8252B8C685D4}" presName="compositeB" presStyleCnt="0"/>
      <dgm:spPr/>
    </dgm:pt>
    <dgm:pt modelId="{3704D773-3826-4213-B8D6-A228E2992018}" type="pres">
      <dgm:prSet presAssocID="{E4D5CF76-5984-4CB9-9812-8252B8C685D4}" presName="textB" presStyleLbl="revTx" presStyleIdx="1" presStyleCnt="5">
        <dgm:presLayoutVars>
          <dgm:bulletEnabled val="1"/>
        </dgm:presLayoutVars>
      </dgm:prSet>
      <dgm:spPr/>
    </dgm:pt>
    <dgm:pt modelId="{A8CF8AA0-8FB0-493D-A232-03B232332FA8}" type="pres">
      <dgm:prSet presAssocID="{E4D5CF76-5984-4CB9-9812-8252B8C685D4}" presName="circleB" presStyleLbl="node1" presStyleIdx="1" presStyleCnt="5"/>
      <dgm:spPr/>
    </dgm:pt>
    <dgm:pt modelId="{CE3B9672-2461-4A72-B318-0AD9F19AB0E4}" type="pres">
      <dgm:prSet presAssocID="{E4D5CF76-5984-4CB9-9812-8252B8C685D4}" presName="spaceB" presStyleCnt="0"/>
      <dgm:spPr/>
    </dgm:pt>
    <dgm:pt modelId="{A08A972C-A66D-46BA-9D42-43789B0E3E09}" type="pres">
      <dgm:prSet presAssocID="{E9DE8E42-346A-4D76-9A2E-EF5E9FF87A51}" presName="space" presStyleCnt="0"/>
      <dgm:spPr/>
    </dgm:pt>
    <dgm:pt modelId="{A54164DE-C52E-412D-94F5-BAC70C2187CA}" type="pres">
      <dgm:prSet presAssocID="{3DEC70EA-2898-46E2-8E9E-05913D61AB5E}" presName="compositeA" presStyleCnt="0"/>
      <dgm:spPr/>
    </dgm:pt>
    <dgm:pt modelId="{0C00A449-AA06-4762-9B4B-836C44C59955}" type="pres">
      <dgm:prSet presAssocID="{3DEC70EA-2898-46E2-8E9E-05913D61AB5E}" presName="textA" presStyleLbl="revTx" presStyleIdx="2" presStyleCnt="5">
        <dgm:presLayoutVars>
          <dgm:bulletEnabled val="1"/>
        </dgm:presLayoutVars>
      </dgm:prSet>
      <dgm:spPr/>
    </dgm:pt>
    <dgm:pt modelId="{C1F89AB6-5F5B-41A9-B724-E0BA210FDE57}" type="pres">
      <dgm:prSet presAssocID="{3DEC70EA-2898-46E2-8E9E-05913D61AB5E}" presName="circleA" presStyleLbl="node1" presStyleIdx="2" presStyleCnt="5"/>
      <dgm:spPr/>
    </dgm:pt>
    <dgm:pt modelId="{A9173813-B515-42BD-9B70-169553C9531B}" type="pres">
      <dgm:prSet presAssocID="{3DEC70EA-2898-46E2-8E9E-05913D61AB5E}" presName="spaceA" presStyleCnt="0"/>
      <dgm:spPr/>
    </dgm:pt>
    <dgm:pt modelId="{CC2EECFB-1606-4F5E-BEA4-25B0491FD07F}" type="pres">
      <dgm:prSet presAssocID="{C81D6A6E-6B67-4CD3-B15D-BBAB30C13231}" presName="space" presStyleCnt="0"/>
      <dgm:spPr/>
    </dgm:pt>
    <dgm:pt modelId="{1B060422-C735-405A-8CB6-6C8268BB8688}" type="pres">
      <dgm:prSet presAssocID="{BB68F4A3-DDB7-4C6F-81C5-3C7DCEAEFE0A}" presName="compositeB" presStyleCnt="0"/>
      <dgm:spPr/>
    </dgm:pt>
    <dgm:pt modelId="{954AD68F-D281-43F4-8FD9-FE629501E012}" type="pres">
      <dgm:prSet presAssocID="{BB68F4A3-DDB7-4C6F-81C5-3C7DCEAEFE0A}" presName="textB" presStyleLbl="revTx" presStyleIdx="3" presStyleCnt="5">
        <dgm:presLayoutVars>
          <dgm:bulletEnabled val="1"/>
        </dgm:presLayoutVars>
      </dgm:prSet>
      <dgm:spPr/>
    </dgm:pt>
    <dgm:pt modelId="{415DFE4A-767F-4C23-AC6E-4B3BEE35F1D5}" type="pres">
      <dgm:prSet presAssocID="{BB68F4A3-DDB7-4C6F-81C5-3C7DCEAEFE0A}" presName="circleB" presStyleLbl="node1" presStyleIdx="3" presStyleCnt="5"/>
      <dgm:spPr/>
    </dgm:pt>
    <dgm:pt modelId="{988A2930-B490-439B-A649-FFCEE6E05DD2}" type="pres">
      <dgm:prSet presAssocID="{BB68F4A3-DDB7-4C6F-81C5-3C7DCEAEFE0A}" presName="spaceB" presStyleCnt="0"/>
      <dgm:spPr/>
    </dgm:pt>
    <dgm:pt modelId="{3AB83146-DC29-402C-A284-4FFFC98A2D02}" type="pres">
      <dgm:prSet presAssocID="{93932A0E-13DA-4A19-8D32-53D76C4020F0}" presName="space" presStyleCnt="0"/>
      <dgm:spPr/>
    </dgm:pt>
    <dgm:pt modelId="{34B8CB2C-5CA1-48D6-9D6A-D426CCD21F56}" type="pres">
      <dgm:prSet presAssocID="{02CF03BD-E4B8-4D59-9E45-BB98B432AD9A}" presName="compositeA" presStyleCnt="0"/>
      <dgm:spPr/>
    </dgm:pt>
    <dgm:pt modelId="{3FDDF8D6-0533-4D4A-8CD8-8CBE15830887}" type="pres">
      <dgm:prSet presAssocID="{02CF03BD-E4B8-4D59-9E45-BB98B432AD9A}" presName="textA" presStyleLbl="revTx" presStyleIdx="4" presStyleCnt="5">
        <dgm:presLayoutVars>
          <dgm:bulletEnabled val="1"/>
        </dgm:presLayoutVars>
      </dgm:prSet>
      <dgm:spPr/>
    </dgm:pt>
    <dgm:pt modelId="{D4BBAE15-1656-4B37-8209-F8BFEE69123C}" type="pres">
      <dgm:prSet presAssocID="{02CF03BD-E4B8-4D59-9E45-BB98B432AD9A}" presName="circleA" presStyleLbl="node1" presStyleIdx="4" presStyleCnt="5"/>
      <dgm:spPr/>
    </dgm:pt>
    <dgm:pt modelId="{A304634D-7DE5-4D70-8AA6-1C4B70A12535}" type="pres">
      <dgm:prSet presAssocID="{02CF03BD-E4B8-4D59-9E45-BB98B432AD9A}" presName="spaceA" presStyleCnt="0"/>
      <dgm:spPr/>
    </dgm:pt>
  </dgm:ptLst>
  <dgm:cxnLst>
    <dgm:cxn modelId="{F755C0DC-280C-478C-9E5C-3C9FBE01F4BF}" srcId="{44B320D6-6808-4E7A-AF6D-4FF8B86C349E}" destId="{3DEC70EA-2898-46E2-8E9E-05913D61AB5E}" srcOrd="2" destOrd="0" parTransId="{623923D5-A2BA-4509-91E2-960512311A02}" sibTransId="{C81D6A6E-6B67-4CD3-B15D-BBAB30C13231}"/>
    <dgm:cxn modelId="{8ADB0EB0-0DA7-42EC-9BF2-23A19ED7C9E1}" srcId="{44B320D6-6808-4E7A-AF6D-4FF8B86C349E}" destId="{1E5F8EF7-E338-48C2-8273-2A496048B3D6}" srcOrd="0" destOrd="0" parTransId="{032A4062-58A4-4382-854F-B5EA1686616F}" sibTransId="{BA035AC1-C866-4DB3-849A-0A76E8931445}"/>
    <dgm:cxn modelId="{7D2522F0-2365-4D1E-91C8-DEECB2085153}" type="presOf" srcId="{3DEC70EA-2898-46E2-8E9E-05913D61AB5E}" destId="{0C00A449-AA06-4762-9B4B-836C44C59955}" srcOrd="0" destOrd="0" presId="urn:microsoft.com/office/officeart/2005/8/layout/hProcess11"/>
    <dgm:cxn modelId="{8BAE0403-CAB6-44A0-AD80-ACF0818242A6}" type="presOf" srcId="{02CF03BD-E4B8-4D59-9E45-BB98B432AD9A}" destId="{3FDDF8D6-0533-4D4A-8CD8-8CBE15830887}" srcOrd="0" destOrd="0" presId="urn:microsoft.com/office/officeart/2005/8/layout/hProcess11"/>
    <dgm:cxn modelId="{510DBA5A-3E39-4E13-87D6-1D7A0DA53BE8}" srcId="{44B320D6-6808-4E7A-AF6D-4FF8B86C349E}" destId="{E4D5CF76-5984-4CB9-9812-8252B8C685D4}" srcOrd="1" destOrd="0" parTransId="{11FC8426-CE6C-475E-8A34-C4F068D64DFE}" sibTransId="{E9DE8E42-346A-4D76-9A2E-EF5E9FF87A51}"/>
    <dgm:cxn modelId="{5AA089D0-FA59-4750-88D7-C500E9C0CE76}" srcId="{44B320D6-6808-4E7A-AF6D-4FF8B86C349E}" destId="{BB68F4A3-DDB7-4C6F-81C5-3C7DCEAEFE0A}" srcOrd="3" destOrd="0" parTransId="{FBB9FB79-1B7C-470C-98A5-536AAD31BB8E}" sibTransId="{93932A0E-13DA-4A19-8D32-53D76C4020F0}"/>
    <dgm:cxn modelId="{FEA28B8C-88EE-42CB-82CA-BA68B635C57C}" type="presOf" srcId="{E4D5CF76-5984-4CB9-9812-8252B8C685D4}" destId="{3704D773-3826-4213-B8D6-A228E2992018}" srcOrd="0" destOrd="0" presId="urn:microsoft.com/office/officeart/2005/8/layout/hProcess11"/>
    <dgm:cxn modelId="{DE180A5E-C255-4730-A458-08777204506D}" type="presOf" srcId="{44B320D6-6808-4E7A-AF6D-4FF8B86C349E}" destId="{4CCB48B3-1DAB-4D34-AA98-6A1DAC0C555E}" srcOrd="0" destOrd="0" presId="urn:microsoft.com/office/officeart/2005/8/layout/hProcess11"/>
    <dgm:cxn modelId="{CE76DBBB-4C60-4201-82E1-841E427DB460}" type="presOf" srcId="{1E5F8EF7-E338-48C2-8273-2A496048B3D6}" destId="{24A7CB18-61FC-4D4D-B074-3CA5FD409C84}" srcOrd="0" destOrd="0" presId="urn:microsoft.com/office/officeart/2005/8/layout/hProcess11"/>
    <dgm:cxn modelId="{8D630E40-0582-45E4-B007-8D23D5F38E6F}" type="presOf" srcId="{BB68F4A3-DDB7-4C6F-81C5-3C7DCEAEFE0A}" destId="{954AD68F-D281-43F4-8FD9-FE629501E012}" srcOrd="0" destOrd="0" presId="urn:microsoft.com/office/officeart/2005/8/layout/hProcess11"/>
    <dgm:cxn modelId="{CDF68033-86B0-4437-91F7-6D79C7235F07}" srcId="{44B320D6-6808-4E7A-AF6D-4FF8B86C349E}" destId="{02CF03BD-E4B8-4D59-9E45-BB98B432AD9A}" srcOrd="4" destOrd="0" parTransId="{02F4BE64-3997-4AA0-BD65-1919F0F4BBAC}" sibTransId="{82B02AC2-7791-403D-92F1-90569A197E48}"/>
    <dgm:cxn modelId="{1A701073-A826-4BF0-9751-80718026B520}" type="presParOf" srcId="{4CCB48B3-1DAB-4D34-AA98-6A1DAC0C555E}" destId="{1E41C1F2-5395-4DFD-922C-81C14B48D7B2}" srcOrd="0" destOrd="0" presId="urn:microsoft.com/office/officeart/2005/8/layout/hProcess11"/>
    <dgm:cxn modelId="{C6240ED9-82DD-4FCD-A80E-D55A1F50CF62}" type="presParOf" srcId="{4CCB48B3-1DAB-4D34-AA98-6A1DAC0C555E}" destId="{3B87A75F-CE60-49E0-AB3B-711F2B98B332}" srcOrd="1" destOrd="0" presId="urn:microsoft.com/office/officeart/2005/8/layout/hProcess11"/>
    <dgm:cxn modelId="{B153EC4D-A641-4AF8-8AEB-B1B73710C621}" type="presParOf" srcId="{3B87A75F-CE60-49E0-AB3B-711F2B98B332}" destId="{C43F5B0B-EC37-4AC0-8A48-FBC47800A504}" srcOrd="0" destOrd="0" presId="urn:microsoft.com/office/officeart/2005/8/layout/hProcess11"/>
    <dgm:cxn modelId="{47DEA0D3-9F24-44CF-88E9-B1EF82AC1311}" type="presParOf" srcId="{C43F5B0B-EC37-4AC0-8A48-FBC47800A504}" destId="{24A7CB18-61FC-4D4D-B074-3CA5FD409C84}" srcOrd="0" destOrd="0" presId="urn:microsoft.com/office/officeart/2005/8/layout/hProcess11"/>
    <dgm:cxn modelId="{2ABB0697-D927-4FFD-A202-DD1BB5CCE702}" type="presParOf" srcId="{C43F5B0B-EC37-4AC0-8A48-FBC47800A504}" destId="{43BD90FB-8A71-4A92-BA14-C5281A8A2240}" srcOrd="1" destOrd="0" presId="urn:microsoft.com/office/officeart/2005/8/layout/hProcess11"/>
    <dgm:cxn modelId="{448899FA-C1E4-4DE1-858C-23A629E3DCBC}" type="presParOf" srcId="{C43F5B0B-EC37-4AC0-8A48-FBC47800A504}" destId="{9B062414-06DC-4C17-8C32-86452B74B3F3}" srcOrd="2" destOrd="0" presId="urn:microsoft.com/office/officeart/2005/8/layout/hProcess11"/>
    <dgm:cxn modelId="{1459501F-CCC3-42C2-B046-281931478222}" type="presParOf" srcId="{3B87A75F-CE60-49E0-AB3B-711F2B98B332}" destId="{B349951F-EEEA-4734-B26A-B7AA15DCAC50}" srcOrd="1" destOrd="0" presId="urn:microsoft.com/office/officeart/2005/8/layout/hProcess11"/>
    <dgm:cxn modelId="{292BCC7D-683D-4300-9B27-3EF604C05BDA}" type="presParOf" srcId="{3B87A75F-CE60-49E0-AB3B-711F2B98B332}" destId="{3672E752-53EB-48EE-BB26-91F4076C76E5}" srcOrd="2" destOrd="0" presId="urn:microsoft.com/office/officeart/2005/8/layout/hProcess11"/>
    <dgm:cxn modelId="{951F5742-F23B-466B-A76D-2EA32D5551C3}" type="presParOf" srcId="{3672E752-53EB-48EE-BB26-91F4076C76E5}" destId="{3704D773-3826-4213-B8D6-A228E2992018}" srcOrd="0" destOrd="0" presId="urn:microsoft.com/office/officeart/2005/8/layout/hProcess11"/>
    <dgm:cxn modelId="{C9BDD9A9-6364-404D-BEFA-8E9F2EC23064}" type="presParOf" srcId="{3672E752-53EB-48EE-BB26-91F4076C76E5}" destId="{A8CF8AA0-8FB0-493D-A232-03B232332FA8}" srcOrd="1" destOrd="0" presId="urn:microsoft.com/office/officeart/2005/8/layout/hProcess11"/>
    <dgm:cxn modelId="{6AB93B4C-00C8-4181-8302-B5F7DB4C09D0}" type="presParOf" srcId="{3672E752-53EB-48EE-BB26-91F4076C76E5}" destId="{CE3B9672-2461-4A72-B318-0AD9F19AB0E4}" srcOrd="2" destOrd="0" presId="urn:microsoft.com/office/officeart/2005/8/layout/hProcess11"/>
    <dgm:cxn modelId="{467B8EEF-0A1D-4A81-B6CA-A5ACC3F0E47B}" type="presParOf" srcId="{3B87A75F-CE60-49E0-AB3B-711F2B98B332}" destId="{A08A972C-A66D-46BA-9D42-43789B0E3E09}" srcOrd="3" destOrd="0" presId="urn:microsoft.com/office/officeart/2005/8/layout/hProcess11"/>
    <dgm:cxn modelId="{71CBEC7A-3024-4478-A78A-8B688F3308FB}" type="presParOf" srcId="{3B87A75F-CE60-49E0-AB3B-711F2B98B332}" destId="{A54164DE-C52E-412D-94F5-BAC70C2187CA}" srcOrd="4" destOrd="0" presId="urn:microsoft.com/office/officeart/2005/8/layout/hProcess11"/>
    <dgm:cxn modelId="{6A6AF424-41CB-4E78-A2E9-01349650CCE3}" type="presParOf" srcId="{A54164DE-C52E-412D-94F5-BAC70C2187CA}" destId="{0C00A449-AA06-4762-9B4B-836C44C59955}" srcOrd="0" destOrd="0" presId="urn:microsoft.com/office/officeart/2005/8/layout/hProcess11"/>
    <dgm:cxn modelId="{92F1A1CA-E7A7-4E2C-9BAC-7A1DC0BE450C}" type="presParOf" srcId="{A54164DE-C52E-412D-94F5-BAC70C2187CA}" destId="{C1F89AB6-5F5B-41A9-B724-E0BA210FDE57}" srcOrd="1" destOrd="0" presId="urn:microsoft.com/office/officeart/2005/8/layout/hProcess11"/>
    <dgm:cxn modelId="{1994E87C-1206-4B66-8B59-2B47FB203F74}" type="presParOf" srcId="{A54164DE-C52E-412D-94F5-BAC70C2187CA}" destId="{A9173813-B515-42BD-9B70-169553C9531B}" srcOrd="2" destOrd="0" presId="urn:microsoft.com/office/officeart/2005/8/layout/hProcess11"/>
    <dgm:cxn modelId="{F93A4C7B-540A-4BB1-A0BF-81C9A6043E70}" type="presParOf" srcId="{3B87A75F-CE60-49E0-AB3B-711F2B98B332}" destId="{CC2EECFB-1606-4F5E-BEA4-25B0491FD07F}" srcOrd="5" destOrd="0" presId="urn:microsoft.com/office/officeart/2005/8/layout/hProcess11"/>
    <dgm:cxn modelId="{D65E55F3-0400-45B1-A876-412FFECF2740}" type="presParOf" srcId="{3B87A75F-CE60-49E0-AB3B-711F2B98B332}" destId="{1B060422-C735-405A-8CB6-6C8268BB8688}" srcOrd="6" destOrd="0" presId="urn:microsoft.com/office/officeart/2005/8/layout/hProcess11"/>
    <dgm:cxn modelId="{3C3A86C4-20E7-4EAF-A737-CAFCB164CB8E}" type="presParOf" srcId="{1B060422-C735-405A-8CB6-6C8268BB8688}" destId="{954AD68F-D281-43F4-8FD9-FE629501E012}" srcOrd="0" destOrd="0" presId="urn:microsoft.com/office/officeart/2005/8/layout/hProcess11"/>
    <dgm:cxn modelId="{931221ED-573B-4A99-B811-4DABD0CD9F00}" type="presParOf" srcId="{1B060422-C735-405A-8CB6-6C8268BB8688}" destId="{415DFE4A-767F-4C23-AC6E-4B3BEE35F1D5}" srcOrd="1" destOrd="0" presId="urn:microsoft.com/office/officeart/2005/8/layout/hProcess11"/>
    <dgm:cxn modelId="{F5C89F8A-A36C-48CD-B49E-96E7C71E6659}" type="presParOf" srcId="{1B060422-C735-405A-8CB6-6C8268BB8688}" destId="{988A2930-B490-439B-A649-FFCEE6E05DD2}" srcOrd="2" destOrd="0" presId="urn:microsoft.com/office/officeart/2005/8/layout/hProcess11"/>
    <dgm:cxn modelId="{E56350CC-AD8D-427D-BED5-C8E76F8BF725}" type="presParOf" srcId="{3B87A75F-CE60-49E0-AB3B-711F2B98B332}" destId="{3AB83146-DC29-402C-A284-4FFFC98A2D02}" srcOrd="7" destOrd="0" presId="urn:microsoft.com/office/officeart/2005/8/layout/hProcess11"/>
    <dgm:cxn modelId="{EB4EB1FC-71CE-4229-802B-66D7C9BD3831}" type="presParOf" srcId="{3B87A75F-CE60-49E0-AB3B-711F2B98B332}" destId="{34B8CB2C-5CA1-48D6-9D6A-D426CCD21F56}" srcOrd="8" destOrd="0" presId="urn:microsoft.com/office/officeart/2005/8/layout/hProcess11"/>
    <dgm:cxn modelId="{97AFB074-6AEF-4EF3-9A87-A08159374DBD}" type="presParOf" srcId="{34B8CB2C-5CA1-48D6-9D6A-D426CCD21F56}" destId="{3FDDF8D6-0533-4D4A-8CD8-8CBE15830887}" srcOrd="0" destOrd="0" presId="urn:microsoft.com/office/officeart/2005/8/layout/hProcess11"/>
    <dgm:cxn modelId="{7B068B28-4049-401B-8DE0-D366E427510B}" type="presParOf" srcId="{34B8CB2C-5CA1-48D6-9D6A-D426CCD21F56}" destId="{D4BBAE15-1656-4B37-8209-F8BFEE69123C}" srcOrd="1" destOrd="0" presId="urn:microsoft.com/office/officeart/2005/8/layout/hProcess11"/>
    <dgm:cxn modelId="{C3A3835F-2248-4606-A1A2-5E36DF85C95A}" type="presParOf" srcId="{34B8CB2C-5CA1-48D6-9D6A-D426CCD21F56}" destId="{A304634D-7DE5-4D70-8AA6-1C4B70A12535}" srcOrd="2" destOrd="0" presId="urn:microsoft.com/office/officeart/2005/8/layout/hProcess1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E41C1F2-5395-4DFD-922C-81C14B48D7B2}">
      <dsp:nvSpPr>
        <dsp:cNvPr id="0" name=""/>
        <dsp:cNvSpPr/>
      </dsp:nvSpPr>
      <dsp:spPr>
        <a:xfrm>
          <a:off x="0" y="1239539"/>
          <a:ext cx="15641727" cy="1643864"/>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4A7CB18-61FC-4D4D-B074-3CA5FD409C84}">
      <dsp:nvSpPr>
        <dsp:cNvPr id="0" name=""/>
        <dsp:cNvSpPr/>
      </dsp:nvSpPr>
      <dsp:spPr>
        <a:xfrm>
          <a:off x="6186"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Nov. 2016</a:t>
          </a:r>
        </a:p>
        <a:p>
          <a:pPr marL="0" lvl="0" indent="0" algn="ctr" defTabSz="1066800">
            <a:lnSpc>
              <a:spcPct val="90000"/>
            </a:lnSpc>
            <a:spcBef>
              <a:spcPct val="0"/>
            </a:spcBef>
            <a:spcAft>
              <a:spcPct val="35000"/>
            </a:spcAft>
            <a:buNone/>
          </a:pPr>
          <a:r>
            <a:rPr lang="en-US" sz="2400" kern="1200" dirty="0"/>
            <a:t>Granular display prototype </a:t>
          </a:r>
        </a:p>
      </dsp:txBody>
      <dsp:txXfrm>
        <a:off x="6186" y="0"/>
        <a:ext cx="2704842" cy="1643864"/>
      </dsp:txXfrm>
    </dsp:sp>
    <dsp:sp modelId="{43BD90FB-8A71-4A92-BA14-C5281A8A2240}">
      <dsp:nvSpPr>
        <dsp:cNvPr id="0" name=""/>
        <dsp:cNvSpPr/>
      </dsp:nvSpPr>
      <dsp:spPr>
        <a:xfrm>
          <a:off x="1153124"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704D773-3826-4213-B8D6-A228E2992018}">
      <dsp:nvSpPr>
        <dsp:cNvPr id="0" name=""/>
        <dsp:cNvSpPr/>
      </dsp:nvSpPr>
      <dsp:spPr>
        <a:xfrm>
          <a:off x="2846271" y="2465796"/>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kern="1200" dirty="0"/>
            <a:t>Dec. 2016</a:t>
          </a:r>
        </a:p>
        <a:p>
          <a:pPr marL="0" lvl="0" indent="0" algn="ctr" defTabSz="1066800">
            <a:lnSpc>
              <a:spcPct val="90000"/>
            </a:lnSpc>
            <a:spcBef>
              <a:spcPct val="0"/>
            </a:spcBef>
            <a:spcAft>
              <a:spcPct val="35000"/>
            </a:spcAft>
            <a:buNone/>
          </a:pPr>
          <a:r>
            <a:rPr lang="en-US" sz="2400" kern="1200" dirty="0"/>
            <a:t>Final display prototype</a:t>
          </a:r>
        </a:p>
      </dsp:txBody>
      <dsp:txXfrm>
        <a:off x="2846271" y="2465796"/>
        <a:ext cx="2704842" cy="1643864"/>
      </dsp:txXfrm>
    </dsp:sp>
    <dsp:sp modelId="{A8CF8AA0-8FB0-493D-A232-03B232332FA8}">
      <dsp:nvSpPr>
        <dsp:cNvPr id="0" name=""/>
        <dsp:cNvSpPr/>
      </dsp:nvSpPr>
      <dsp:spPr>
        <a:xfrm>
          <a:off x="3993209"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C00A449-AA06-4762-9B4B-836C44C59955}">
      <dsp:nvSpPr>
        <dsp:cNvPr id="0" name=""/>
        <dsp:cNvSpPr/>
      </dsp:nvSpPr>
      <dsp:spPr>
        <a:xfrm>
          <a:off x="5686355"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Jan. 2017</a:t>
          </a:r>
        </a:p>
        <a:p>
          <a:pPr marL="0" lvl="0" indent="0" algn="ctr" defTabSz="1066800">
            <a:lnSpc>
              <a:spcPct val="90000"/>
            </a:lnSpc>
            <a:spcBef>
              <a:spcPct val="0"/>
            </a:spcBef>
            <a:spcAft>
              <a:spcPct val="35000"/>
            </a:spcAft>
            <a:buNone/>
          </a:pPr>
          <a:r>
            <a:rPr lang="en-US" sz="2400" kern="1200" dirty="0"/>
            <a:t>Granular display controller</a:t>
          </a:r>
        </a:p>
      </dsp:txBody>
      <dsp:txXfrm>
        <a:off x="5686355" y="0"/>
        <a:ext cx="2704842" cy="1643864"/>
      </dsp:txXfrm>
    </dsp:sp>
    <dsp:sp modelId="{C1F89AB6-5F5B-41A9-B724-E0BA210FDE57}">
      <dsp:nvSpPr>
        <dsp:cNvPr id="0" name=""/>
        <dsp:cNvSpPr/>
      </dsp:nvSpPr>
      <dsp:spPr>
        <a:xfrm>
          <a:off x="6833294"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54AD68F-D281-43F4-8FD9-FE629501E012}">
      <dsp:nvSpPr>
        <dsp:cNvPr id="0" name=""/>
        <dsp:cNvSpPr/>
      </dsp:nvSpPr>
      <dsp:spPr>
        <a:xfrm>
          <a:off x="8526440" y="2465796"/>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kern="1200" dirty="0"/>
            <a:t>Feb. 2017</a:t>
          </a:r>
        </a:p>
        <a:p>
          <a:pPr marL="0" lvl="0" indent="0" algn="ctr" defTabSz="1066800">
            <a:lnSpc>
              <a:spcPct val="90000"/>
            </a:lnSpc>
            <a:spcBef>
              <a:spcPct val="0"/>
            </a:spcBef>
            <a:spcAft>
              <a:spcPct val="35000"/>
            </a:spcAft>
            <a:buNone/>
          </a:pPr>
          <a:r>
            <a:rPr lang="en-US" sz="2400" kern="1200" dirty="0"/>
            <a:t>XY platform prototype</a:t>
          </a:r>
        </a:p>
      </dsp:txBody>
      <dsp:txXfrm>
        <a:off x="8526440" y="2465796"/>
        <a:ext cx="2704842" cy="1643864"/>
      </dsp:txXfrm>
    </dsp:sp>
    <dsp:sp modelId="{415DFE4A-767F-4C23-AC6E-4B3BEE35F1D5}">
      <dsp:nvSpPr>
        <dsp:cNvPr id="0" name=""/>
        <dsp:cNvSpPr/>
      </dsp:nvSpPr>
      <dsp:spPr>
        <a:xfrm>
          <a:off x="9673378"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3FDDF8D6-0533-4D4A-8CD8-8CBE15830887}">
      <dsp:nvSpPr>
        <dsp:cNvPr id="0" name=""/>
        <dsp:cNvSpPr/>
      </dsp:nvSpPr>
      <dsp:spPr>
        <a:xfrm>
          <a:off x="11366525" y="0"/>
          <a:ext cx="2704842" cy="164386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kern="1200" dirty="0"/>
            <a:t>Mar. 2017</a:t>
          </a:r>
        </a:p>
        <a:p>
          <a:pPr marL="0" lvl="0" indent="0" algn="ctr" defTabSz="1066800">
            <a:lnSpc>
              <a:spcPct val="90000"/>
            </a:lnSpc>
            <a:spcBef>
              <a:spcPct val="0"/>
            </a:spcBef>
            <a:spcAft>
              <a:spcPct val="35000"/>
            </a:spcAft>
            <a:buNone/>
          </a:pPr>
          <a:r>
            <a:rPr lang="en-US" sz="2400" kern="1200" dirty="0"/>
            <a:t>Complete granular display with auto control</a:t>
          </a:r>
        </a:p>
      </dsp:txBody>
      <dsp:txXfrm>
        <a:off x="11366525" y="0"/>
        <a:ext cx="2704842" cy="1643864"/>
      </dsp:txXfrm>
    </dsp:sp>
    <dsp:sp modelId="{D4BBAE15-1656-4B37-8209-F8BFEE69123C}">
      <dsp:nvSpPr>
        <dsp:cNvPr id="0" name=""/>
        <dsp:cNvSpPr/>
      </dsp:nvSpPr>
      <dsp:spPr>
        <a:xfrm>
          <a:off x="12513463" y="1849347"/>
          <a:ext cx="410966" cy="410966"/>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7200"/>
          </a:xfrm>
          <a:prstGeom prst="rect">
            <a:avLst/>
          </a:prstGeom>
          <a:noFill/>
          <a:ln>
            <a:noFill/>
          </a:ln>
        </p:spPr>
        <p:txBody>
          <a:bodyPr lIns="91425" tIns="91425" rIns="91425" bIns="91425" anchor="t" anchorCtr="0"/>
          <a:lstStyle>
            <a:lvl1pPr marL="0" marR="0" lvl="0" indent="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4" name="Shape 4"/>
          <p:cNvSpPr txBox="1">
            <a:spLocks noGrp="1"/>
          </p:cNvSpPr>
          <p:nvPr>
            <p:ph type="dt" idx="10"/>
          </p:nvPr>
        </p:nvSpPr>
        <p:spPr>
          <a:xfrm>
            <a:off x="3884612" y="0"/>
            <a:ext cx="2971799" cy="457200"/>
          </a:xfrm>
          <a:prstGeom prst="rect">
            <a:avLst/>
          </a:prstGeom>
          <a:noFill/>
          <a:ln>
            <a:noFill/>
          </a:ln>
        </p:spPr>
        <p:txBody>
          <a:bodyPr lIns="91425" tIns="91425" rIns="91425" bIns="91425" anchor="t" anchorCtr="0"/>
          <a:lstStyle>
            <a:lvl1pPr marL="0" marR="0" lvl="0" indent="0" algn="r" rtl="0">
              <a:lnSpc>
                <a:spcPct val="100000"/>
              </a:lnSpc>
              <a:spcBef>
                <a:spcPts val="0"/>
              </a:spcBef>
              <a:spcAft>
                <a:spcPts val="0"/>
              </a:spcAft>
              <a:buNone/>
              <a:defRPr sz="1200" b="0" i="0" u="none" strike="noStrike" cap="none">
                <a:solidFill>
                  <a:srgbClr val="000000"/>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5" name="Shape 5"/>
          <p:cNvSpPr>
            <a:spLocks noGrp="1" noRot="1" noChangeAspect="1"/>
          </p:cNvSpPr>
          <p:nvPr>
            <p:ph type="sldImg" idx="3"/>
          </p:nvPr>
        </p:nvSpPr>
        <p:spPr>
          <a:xfrm>
            <a:off x="857250" y="685800"/>
            <a:ext cx="5143499" cy="34290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miter/>
            <a:headEnd type="none" w="med" len="med"/>
            <a:tailEnd type="none" w="med" len="med"/>
          </a:ln>
        </p:spPr>
      </p:sp>
      <p:sp>
        <p:nvSpPr>
          <p:cNvPr id="6" name="Shape 6"/>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marL="0" marR="0" lvl="0" indent="0" algn="l" rtl="0">
              <a:spcBef>
                <a:spcPts val="0"/>
              </a:spcBef>
              <a:buNone/>
              <a:defRPr sz="1800" b="0" i="0" u="none" strike="noStrike" cap="none"/>
            </a:lvl1pPr>
            <a:lvl2pPr marL="457200" marR="0" lvl="1" indent="0" algn="l" rtl="0">
              <a:spcBef>
                <a:spcPts val="0"/>
              </a:spcBef>
              <a:buNone/>
              <a:defRPr sz="1800" b="0" i="0" u="none" strike="noStrike" cap="none"/>
            </a:lvl2pPr>
            <a:lvl3pPr marL="914400" marR="0" lvl="2" indent="0" algn="l" rtl="0">
              <a:spcBef>
                <a:spcPts val="0"/>
              </a:spcBef>
              <a:buNone/>
              <a:defRPr sz="1800" b="0" i="0" u="none" strike="noStrike" cap="none"/>
            </a:lvl3pPr>
            <a:lvl4pPr marL="1371600" marR="0" lvl="3" indent="0" algn="l" rtl="0">
              <a:spcBef>
                <a:spcPts val="0"/>
              </a:spcBef>
              <a:buNone/>
              <a:defRPr sz="1800" b="0" i="0" u="none" strike="noStrike" cap="none"/>
            </a:lvl4pPr>
            <a:lvl5pPr marL="1828800" marR="0" lvl="4" indent="0" algn="l" rtl="0">
              <a:spcBef>
                <a:spcPts val="0"/>
              </a:spcBef>
              <a:buNone/>
              <a:defRPr sz="1800" b="0" i="0" u="none" strike="noStrike" cap="none"/>
            </a:lvl5pPr>
            <a:lvl6pPr marL="2286000" marR="0" lvl="5" indent="0" algn="l" rtl="0">
              <a:spcBef>
                <a:spcPts val="0"/>
              </a:spcBef>
              <a:buNone/>
              <a:defRPr sz="1800" b="0" i="0" u="none" strike="noStrike" cap="none"/>
            </a:lvl6pPr>
            <a:lvl7pPr marL="2743200" marR="0" lvl="6" indent="0" algn="l" rtl="0">
              <a:spcBef>
                <a:spcPts val="0"/>
              </a:spcBef>
              <a:buNone/>
              <a:defRPr sz="1800" b="0" i="0" u="none" strike="noStrike" cap="none"/>
            </a:lvl7pPr>
            <a:lvl8pPr marL="3200400" marR="0" lvl="7" indent="0" algn="l" rtl="0">
              <a:spcBef>
                <a:spcPts val="0"/>
              </a:spcBef>
              <a:buNone/>
              <a:defRPr sz="1800" b="0" i="0" u="none" strike="noStrike" cap="none"/>
            </a:lvl8pPr>
            <a:lvl9pPr marL="3657600" marR="0" lvl="8" indent="0" algn="l" rtl="0">
              <a:spcBef>
                <a:spcPts val="0"/>
              </a:spcBef>
              <a:buNone/>
              <a:defRPr sz="1800" b="0" i="0" u="none" strike="noStrike" cap="none"/>
            </a:lvl9pPr>
          </a:lstStyle>
          <a:p>
            <a:endParaRPr/>
          </a:p>
        </p:txBody>
      </p:sp>
      <p:sp>
        <p:nvSpPr>
          <p:cNvPr id="7" name="Shape 7"/>
          <p:cNvSpPr txBox="1">
            <a:spLocks noGrp="1"/>
          </p:cNvSpPr>
          <p:nvPr>
            <p:ph type="ftr" idx="11"/>
          </p:nvPr>
        </p:nvSpPr>
        <p:spPr>
          <a:xfrm>
            <a:off x="0" y="8685211"/>
            <a:ext cx="2971799" cy="457200"/>
          </a:xfrm>
          <a:prstGeom prst="rect">
            <a:avLst/>
          </a:prstGeom>
          <a:noFill/>
          <a:ln>
            <a:noFill/>
          </a:ln>
        </p:spPr>
        <p:txBody>
          <a:bodyPr lIns="91425" tIns="91425" rIns="91425" bIns="91425" anchor="b" anchorCtr="0"/>
          <a:lstStyle>
            <a:lvl1pPr marL="0" marR="0" lvl="0" indent="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rgbClr val="000000"/>
                </a:solidFill>
                <a:latin typeface="Arial"/>
                <a:ea typeface="Arial"/>
                <a:cs typeface="Arial"/>
                <a:sym typeface="Arial"/>
              </a:defRPr>
            </a:lvl9pPr>
          </a:lstStyle>
          <a:p>
            <a:endParaRPr/>
          </a:p>
        </p:txBody>
      </p:sp>
      <p:sp>
        <p:nvSpPr>
          <p:cNvPr id="8" name="Shape 8"/>
          <p:cNvSpPr txBox="1">
            <a:spLocks noGrp="1"/>
          </p:cNvSpPr>
          <p:nvPr>
            <p:ph type="sldNum" idx="12"/>
          </p:nvPr>
        </p:nvSpPr>
        <p:spPr>
          <a:xfrm>
            <a:off x="3884612" y="8685211"/>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a:t>
            </a:fld>
            <a:endParaRPr lang="en-US" sz="1200" b="0" i="0" u="none" strike="noStrike" cap="none">
              <a:solidFill>
                <a:srgbClr val="000000"/>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Shape 85"/>
          <p:cNvSpPr>
            <a:spLocks noGrp="1" noRot="1" noChangeAspect="1"/>
          </p:cNvSpPr>
          <p:nvPr>
            <p:ph type="sldImg" idx="2"/>
          </p:nvPr>
        </p:nvSpPr>
        <p:spPr>
          <a:xfrm>
            <a:off x="857250" y="685800"/>
            <a:ext cx="51435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a:headEnd type="none" w="med" len="med"/>
            <a:tailEnd type="none" w="med" len="med"/>
          </a:ln>
        </p:spPr>
      </p:sp>
      <p:sp>
        <p:nvSpPr>
          <p:cNvPr id="86" name="Shape 86"/>
          <p:cNvSpPr txBox="1">
            <a:spLocks noGrp="1"/>
          </p:cNvSpPr>
          <p:nvPr>
            <p:ph type="body" idx="1"/>
          </p:nvPr>
        </p:nvSpPr>
        <p:spPr>
          <a:xfrm>
            <a:off x="685800" y="4343400"/>
            <a:ext cx="5486399" cy="4114800"/>
          </a:xfrm>
          <a:prstGeom prst="rect">
            <a:avLst/>
          </a:prstGeom>
          <a:noFill/>
          <a:ln>
            <a:noFill/>
          </a:ln>
        </p:spPr>
        <p:txBody>
          <a:bodyPr lIns="91425" tIns="45700" rIns="91425" bIns="45700" anchor="t" anchorCtr="0">
            <a:noAutofit/>
          </a:bodyPr>
          <a:lstStyle/>
          <a:p>
            <a:pPr marL="0" marR="0" lvl="0" indent="0" algn="l" rtl="0">
              <a:spcBef>
                <a:spcPts val="0"/>
              </a:spcBef>
              <a:buSzPct val="25000"/>
              <a:buFont typeface="Arial"/>
              <a:buNone/>
            </a:pPr>
            <a:endParaRPr dirty="0"/>
          </a:p>
        </p:txBody>
      </p:sp>
      <p:sp>
        <p:nvSpPr>
          <p:cNvPr id="87" name="Shape 87"/>
          <p:cNvSpPr txBox="1"/>
          <p:nvPr/>
        </p:nvSpPr>
        <p:spPr>
          <a:xfrm>
            <a:off x="3884612" y="8685211"/>
            <a:ext cx="2971799" cy="457200"/>
          </a:xfrm>
          <a:prstGeom prst="rect">
            <a:avLst/>
          </a:prstGeom>
          <a:noFill/>
          <a:ln>
            <a:noFill/>
          </a:ln>
        </p:spPr>
        <p:txBody>
          <a:bodyPr lIns="91425" tIns="45700" rIns="91425" bIns="45700" anchor="b" anchorCtr="0">
            <a:noAutofit/>
          </a:bodyPr>
          <a:lstStyle/>
          <a:p>
            <a:pPr marL="0" marR="0" lvl="0" indent="0" algn="r" rtl="0">
              <a:lnSpc>
                <a:spcPct val="100000"/>
              </a:lnSpc>
              <a:spcBef>
                <a:spcPts val="0"/>
              </a:spcBef>
              <a:spcAft>
                <a:spcPts val="0"/>
              </a:spcAft>
              <a:buClr>
                <a:srgbClr val="000000"/>
              </a:buClr>
              <a:buSzPct val="25000"/>
              <a:buFont typeface="Calibri"/>
              <a:buNone/>
            </a:pPr>
            <a:fld id="{00000000-1234-1234-1234-123412341234}" type="slidenum">
              <a:rPr lang="en-US" sz="1200" b="0" i="0" u="none" strike="noStrike" cap="none">
                <a:solidFill>
                  <a:srgbClr val="000000"/>
                </a:solidFill>
                <a:latin typeface="Calibri"/>
                <a:ea typeface="Calibri"/>
                <a:cs typeface="Calibri"/>
                <a:sym typeface="Calibri"/>
              </a:rPr>
              <a:t>1</a:t>
            </a:fld>
            <a:endParaRPr lang="en-US" sz="1200" b="0" i="0" u="none" strike="noStrike" cap="none">
              <a:solidFill>
                <a:srgbClr val="000000"/>
              </a:solidFill>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17" name="Shape 17"/>
          <p:cNvSpPr txBox="1">
            <a:spLocks noGrp="1"/>
          </p:cNvSpPr>
          <p:nvPr>
            <p:ph type="body" idx="1"/>
          </p:nvPr>
        </p:nvSpPr>
        <p:spPr>
          <a:xfrm rot="5400000">
            <a:off x="9217819" y="-2450306"/>
            <a:ext cx="14482761" cy="29625924"/>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8" name="Shape 18"/>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9" name="Shape 19"/>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0" name="Shape 20"/>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78"/>
        <p:cNvGrpSpPr/>
        <p:nvPr/>
      </p:nvGrpSpPr>
      <p:grpSpPr>
        <a:xfrm>
          <a:off x="0" y="0"/>
          <a:ext cx="0" cy="0"/>
          <a:chOff x="0" y="0"/>
          <a:chExt cx="0" cy="0"/>
        </a:xfrm>
      </p:grpSpPr>
      <p:sp>
        <p:nvSpPr>
          <p:cNvPr id="79" name="Shape 79"/>
          <p:cNvSpPr txBox="1">
            <a:spLocks noGrp="1"/>
          </p:cNvSpPr>
          <p:nvPr>
            <p:ph type="ctrTitle"/>
          </p:nvPr>
        </p:nvSpPr>
        <p:spPr>
          <a:xfrm>
            <a:off x="2468880" y="6817361"/>
            <a:ext cx="27980641" cy="4704079"/>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80" name="Shape 80"/>
          <p:cNvSpPr txBox="1">
            <a:spLocks noGrp="1"/>
          </p:cNvSpPr>
          <p:nvPr>
            <p:ph type="subTitle" idx="1"/>
          </p:nvPr>
        </p:nvSpPr>
        <p:spPr>
          <a:xfrm>
            <a:off x="4937760" y="12435839"/>
            <a:ext cx="23042880" cy="5608319"/>
          </a:xfrm>
          <a:prstGeom prst="rect">
            <a:avLst/>
          </a:prstGeom>
          <a:noFill/>
          <a:ln>
            <a:noFill/>
          </a:ln>
        </p:spPr>
        <p:txBody>
          <a:bodyPr lIns="91425" tIns="91425" rIns="91425" bIns="91425" anchor="t" anchorCtr="0"/>
          <a:lstStyle>
            <a:lvl1pPr marL="0" marR="0" lvl="0" indent="0" algn="ctr" rtl="0">
              <a:spcBef>
                <a:spcPts val="2200"/>
              </a:spcBef>
              <a:spcAft>
                <a:spcPts val="0"/>
              </a:spcAft>
              <a:buClr>
                <a:srgbClr val="888888"/>
              </a:buClr>
              <a:buFont typeface="Arial"/>
              <a:buNone/>
              <a:defRPr sz="11000" b="0" i="0" u="none" strike="noStrike" cap="none">
                <a:solidFill>
                  <a:srgbClr val="888888"/>
                </a:solidFill>
                <a:latin typeface="Calibri"/>
                <a:ea typeface="Calibri"/>
                <a:cs typeface="Calibri"/>
                <a:sym typeface="Calibri"/>
              </a:defRPr>
            </a:lvl1pPr>
            <a:lvl2pPr marL="1567510" marR="0" lvl="1" indent="-5410" algn="ctr" rtl="0">
              <a:spcBef>
                <a:spcPts val="1920"/>
              </a:spcBef>
              <a:spcAft>
                <a:spcPts val="0"/>
              </a:spcAft>
              <a:buClr>
                <a:srgbClr val="888888"/>
              </a:buClr>
              <a:buFont typeface="Arial"/>
              <a:buNone/>
              <a:defRPr sz="9600" b="0" i="0" u="none" strike="noStrike" cap="none">
                <a:solidFill>
                  <a:srgbClr val="888888"/>
                </a:solidFill>
                <a:latin typeface="Calibri"/>
                <a:ea typeface="Calibri"/>
                <a:cs typeface="Calibri"/>
                <a:sym typeface="Calibri"/>
              </a:defRPr>
            </a:lvl2pPr>
            <a:lvl3pPr marL="3135020" marR="0" lvl="2" indent="-10820" algn="ctr" rtl="0">
              <a:spcBef>
                <a:spcPts val="1640"/>
              </a:spcBef>
              <a:spcAft>
                <a:spcPts val="0"/>
              </a:spcAft>
              <a:buClr>
                <a:srgbClr val="888888"/>
              </a:buClr>
              <a:buFont typeface="Arial"/>
              <a:buNone/>
              <a:defRPr sz="8200" b="0" i="0" u="none" strike="noStrike" cap="none">
                <a:solidFill>
                  <a:srgbClr val="888888"/>
                </a:solidFill>
                <a:latin typeface="Calibri"/>
                <a:ea typeface="Calibri"/>
                <a:cs typeface="Calibri"/>
                <a:sym typeface="Calibri"/>
              </a:defRPr>
            </a:lvl3pPr>
            <a:lvl4pPr marL="4702531" marR="0" lvl="3" indent="-3531" algn="ctr"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4pPr>
            <a:lvl5pPr marL="6270041" marR="0" lvl="4" indent="-8940" algn="ctr"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5pPr>
            <a:lvl6pPr marL="7837551" marR="0" lvl="5" indent="-165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6pPr>
            <a:lvl7pPr marL="9405061" marR="0" lvl="6" indent="-7060"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7pPr>
            <a:lvl8pPr marL="10972571" marR="0" lvl="7" indent="-1247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8pPr>
            <a:lvl9pPr marL="12540082" marR="0" lvl="8" indent="-5181" algn="ctr" rtl="0">
              <a:spcBef>
                <a:spcPts val="1380"/>
              </a:spcBef>
              <a:buClr>
                <a:srgbClr val="888888"/>
              </a:buClr>
              <a:buFont typeface="Arial"/>
              <a:buNone/>
              <a:defRPr sz="6900" b="0" i="0" u="none" strike="noStrike" cap="none">
                <a:solidFill>
                  <a:srgbClr val="888888"/>
                </a:solidFill>
                <a:latin typeface="Calibri"/>
                <a:ea typeface="Calibri"/>
                <a:cs typeface="Calibri"/>
                <a:sym typeface="Calibri"/>
              </a:defRPr>
            </a:lvl9pPr>
          </a:lstStyle>
          <a:p>
            <a:endParaRPr/>
          </a:p>
        </p:txBody>
      </p:sp>
      <p:sp>
        <p:nvSpPr>
          <p:cNvPr id="81" name="Shape 81"/>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82" name="Shape 82"/>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83" name="Shape 83"/>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21"/>
        <p:cNvGrpSpPr/>
        <p:nvPr/>
      </p:nvGrpSpPr>
      <p:grpSpPr>
        <a:xfrm>
          <a:off x="0" y="0"/>
          <a:ext cx="0" cy="0"/>
          <a:chOff x="0" y="0"/>
          <a:chExt cx="0" cy="0"/>
        </a:xfrm>
      </p:grpSpPr>
      <p:sp>
        <p:nvSpPr>
          <p:cNvPr id="22" name="Shape 22"/>
          <p:cNvSpPr txBox="1">
            <a:spLocks noGrp="1"/>
          </p:cNvSpPr>
          <p:nvPr>
            <p:ph type="title"/>
          </p:nvPr>
        </p:nvSpPr>
        <p:spPr>
          <a:xfrm rot="5400000">
            <a:off x="69290247" y="19443384"/>
            <a:ext cx="59918603" cy="26660476"/>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23" name="Shape 23"/>
          <p:cNvSpPr txBox="1">
            <a:spLocks noGrp="1"/>
          </p:cNvSpPr>
          <p:nvPr>
            <p:ph type="body" idx="1"/>
          </p:nvPr>
        </p:nvSpPr>
        <p:spPr>
          <a:xfrm rot="5400000">
            <a:off x="15689265" y="-6948484"/>
            <a:ext cx="59918603" cy="79444215"/>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24" name="Shape 24"/>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5" name="Shape 25"/>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26" name="Shape 26"/>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6452237" y="15361920"/>
            <a:ext cx="19751040" cy="1813562"/>
          </a:xfrm>
          <a:prstGeom prst="rect">
            <a:avLst/>
          </a:prstGeom>
          <a:noFill/>
          <a:ln>
            <a:noFill/>
          </a:ln>
        </p:spPr>
        <p:txBody>
          <a:bodyPr lIns="91425" tIns="91425" rIns="91425" bIns="91425" anchor="b" anchorCtr="0"/>
          <a:lstStyle>
            <a:lvl1pPr marL="0" marR="0" lvl="0" indent="0" algn="l" rtl="0">
              <a:spcBef>
                <a:spcPts val="0"/>
              </a:spcBef>
              <a:spcAft>
                <a:spcPts val="0"/>
              </a:spcAft>
              <a:buNone/>
              <a:defRPr sz="69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29" name="Shape 29"/>
          <p:cNvSpPr>
            <a:spLocks noGrp="1"/>
          </p:cNvSpPr>
          <p:nvPr>
            <p:ph type="pic" idx="2"/>
          </p:nvPr>
        </p:nvSpPr>
        <p:spPr>
          <a:xfrm>
            <a:off x="6452237" y="1960880"/>
            <a:ext cx="19751040" cy="13167360"/>
          </a:xfrm>
          <a:prstGeom prst="rect">
            <a:avLst/>
          </a:prstGeom>
          <a:noFill/>
          <a:ln>
            <a:noFill/>
          </a:ln>
        </p:spPr>
        <p:txBody>
          <a:bodyPr lIns="91425" tIns="91425" rIns="91425" bIns="91425" anchor="t" anchorCtr="0"/>
          <a:lstStyle>
            <a:lvl1pPr marL="0" marR="0" lvl="0" indent="0" algn="l" rtl="0">
              <a:spcBef>
                <a:spcPts val="2200"/>
              </a:spcBef>
              <a:spcAft>
                <a:spcPts val="0"/>
              </a:spcAft>
              <a:buClr>
                <a:schemeClr val="dk1"/>
              </a:buClr>
              <a:buFont typeface="Arial"/>
              <a:buNone/>
              <a:defRPr sz="11000" b="0" i="0" u="none" strike="noStrike" cap="none">
                <a:solidFill>
                  <a:schemeClr val="dk1"/>
                </a:solidFill>
                <a:latin typeface="Calibri"/>
                <a:ea typeface="Calibri"/>
                <a:cs typeface="Calibri"/>
                <a:sym typeface="Calibri"/>
              </a:defRPr>
            </a:lvl1pPr>
            <a:lvl2pPr marL="1567510" marR="0" lvl="1" indent="-5410" algn="l" rtl="0">
              <a:spcBef>
                <a:spcPts val="1920"/>
              </a:spcBef>
              <a:spcAft>
                <a:spcPts val="0"/>
              </a:spcAft>
              <a:buClr>
                <a:schemeClr val="dk1"/>
              </a:buClr>
              <a:buFont typeface="Arial"/>
              <a:buNone/>
              <a:defRPr sz="9600" b="0" i="0" u="none" strike="noStrike" cap="none">
                <a:solidFill>
                  <a:schemeClr val="dk1"/>
                </a:solidFill>
                <a:latin typeface="Calibri"/>
                <a:ea typeface="Calibri"/>
                <a:cs typeface="Calibri"/>
                <a:sym typeface="Calibri"/>
              </a:defRPr>
            </a:lvl2pPr>
            <a:lvl3pPr marL="3135020" marR="0" lvl="2" indent="-10820" algn="l" rtl="0">
              <a:spcBef>
                <a:spcPts val="1640"/>
              </a:spcBef>
              <a:spcAft>
                <a:spcPts val="0"/>
              </a:spcAft>
              <a:buClr>
                <a:schemeClr val="dk1"/>
              </a:buClr>
              <a:buFont typeface="Arial"/>
              <a:buNone/>
              <a:defRPr sz="8200" b="0" i="0" u="none" strike="noStrike" cap="none">
                <a:solidFill>
                  <a:schemeClr val="dk1"/>
                </a:solidFill>
                <a:latin typeface="Calibri"/>
                <a:ea typeface="Calibri"/>
                <a:cs typeface="Calibri"/>
                <a:sym typeface="Calibri"/>
              </a:defRPr>
            </a:lvl3pPr>
            <a:lvl4pPr marL="4702531" marR="0" lvl="3" indent="-3531" algn="l" rtl="0">
              <a:spcBef>
                <a:spcPts val="1380"/>
              </a:spcBef>
              <a:spcAft>
                <a:spcPts val="0"/>
              </a:spcAft>
              <a:buClr>
                <a:schemeClr val="dk1"/>
              </a:buClr>
              <a:buFont typeface="Arial"/>
              <a:buNone/>
              <a:defRPr sz="6900" b="0" i="0" u="none" strike="noStrike" cap="none">
                <a:solidFill>
                  <a:schemeClr val="dk1"/>
                </a:solidFill>
                <a:latin typeface="Calibri"/>
                <a:ea typeface="Calibri"/>
                <a:cs typeface="Calibri"/>
                <a:sym typeface="Calibri"/>
              </a:defRPr>
            </a:lvl4pPr>
            <a:lvl5pPr marL="6270041" marR="0" lvl="4" indent="-8940" algn="l" rtl="0">
              <a:spcBef>
                <a:spcPts val="1380"/>
              </a:spcBef>
              <a:spcAft>
                <a:spcPts val="0"/>
              </a:spcAft>
              <a:buClr>
                <a:schemeClr val="dk1"/>
              </a:buClr>
              <a:buFont typeface="Arial"/>
              <a:buNone/>
              <a:defRPr sz="6900" b="0" i="0" u="none" strike="noStrike" cap="none">
                <a:solidFill>
                  <a:schemeClr val="dk1"/>
                </a:solidFill>
                <a:latin typeface="Calibri"/>
                <a:ea typeface="Calibri"/>
                <a:cs typeface="Calibri"/>
                <a:sym typeface="Calibri"/>
              </a:defRPr>
            </a:lvl5pPr>
            <a:lvl6pPr marL="7837551" marR="0" lvl="5" indent="-165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6pPr>
            <a:lvl7pPr marL="9405061" marR="0" lvl="6" indent="-7060"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7pPr>
            <a:lvl8pPr marL="10972571" marR="0" lvl="7" indent="-1247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8pPr>
            <a:lvl9pPr marL="12540082" marR="0" lvl="8" indent="-5181" algn="l" rtl="0">
              <a:spcBef>
                <a:spcPts val="1380"/>
              </a:spcBef>
              <a:buClr>
                <a:schemeClr val="dk1"/>
              </a:buClr>
              <a:buFont typeface="Arial"/>
              <a:buNone/>
              <a:defRPr sz="6900" b="0" i="0" u="none" strike="noStrike" cap="none">
                <a:solidFill>
                  <a:schemeClr val="dk1"/>
                </a:solidFill>
                <a:latin typeface="Calibri"/>
                <a:ea typeface="Calibri"/>
                <a:cs typeface="Calibri"/>
                <a:sym typeface="Calibri"/>
              </a:defRPr>
            </a:lvl9pPr>
          </a:lstStyle>
          <a:p>
            <a:endParaRPr/>
          </a:p>
        </p:txBody>
      </p:sp>
      <p:sp>
        <p:nvSpPr>
          <p:cNvPr id="30" name="Shape 30"/>
          <p:cNvSpPr txBox="1">
            <a:spLocks noGrp="1"/>
          </p:cNvSpPr>
          <p:nvPr>
            <p:ph type="body" idx="1"/>
          </p:nvPr>
        </p:nvSpPr>
        <p:spPr>
          <a:xfrm>
            <a:off x="6452237" y="17175481"/>
            <a:ext cx="19751040" cy="2575557"/>
          </a:xfrm>
          <a:prstGeom prst="rect">
            <a:avLst/>
          </a:prstGeom>
          <a:noFill/>
          <a:ln>
            <a:noFill/>
          </a:ln>
        </p:spPr>
        <p:txBody>
          <a:bodyPr lIns="91425" tIns="91425" rIns="91425" bIns="91425" anchor="t" anchorCtr="0"/>
          <a:lstStyle>
            <a:lvl1pPr marL="0" marR="0" lvl="0" indent="0" algn="l" rtl="0">
              <a:spcBef>
                <a:spcPts val="960"/>
              </a:spcBef>
              <a:spcAft>
                <a:spcPts val="0"/>
              </a:spcAft>
              <a:buClr>
                <a:schemeClr val="dk1"/>
              </a:buClr>
              <a:buFont typeface="Arial"/>
              <a:buNone/>
              <a:defRPr sz="4800" b="0" i="0" u="none" strike="noStrike" cap="none">
                <a:solidFill>
                  <a:schemeClr val="dk1"/>
                </a:solidFill>
                <a:latin typeface="Calibri"/>
                <a:ea typeface="Calibri"/>
                <a:cs typeface="Calibri"/>
                <a:sym typeface="Calibri"/>
              </a:defRPr>
            </a:lvl1pPr>
            <a:lvl2pPr marL="1567510" marR="0" lvl="1" indent="-5410" algn="l" rtl="0">
              <a:spcBef>
                <a:spcPts val="820"/>
              </a:spcBef>
              <a:spcAft>
                <a:spcPts val="0"/>
              </a:spcAft>
              <a:buClr>
                <a:schemeClr val="dk1"/>
              </a:buClr>
              <a:buFont typeface="Arial"/>
              <a:buNone/>
              <a:defRPr sz="4100" b="0" i="0" u="none" strike="noStrike" cap="none">
                <a:solidFill>
                  <a:schemeClr val="dk1"/>
                </a:solidFill>
                <a:latin typeface="Calibri"/>
                <a:ea typeface="Calibri"/>
                <a:cs typeface="Calibri"/>
                <a:sym typeface="Calibri"/>
              </a:defRPr>
            </a:lvl2pPr>
            <a:lvl3pPr marL="3135020" marR="0" lvl="2" indent="-10820" algn="l" rtl="0">
              <a:spcBef>
                <a:spcPts val="680"/>
              </a:spcBef>
              <a:spcAft>
                <a:spcPts val="0"/>
              </a:spcAft>
              <a:buClr>
                <a:schemeClr val="dk1"/>
              </a:buClr>
              <a:buFont typeface="Arial"/>
              <a:buNone/>
              <a:defRPr sz="3400" b="0" i="0" u="none" strike="noStrike" cap="none">
                <a:solidFill>
                  <a:schemeClr val="dk1"/>
                </a:solidFill>
                <a:latin typeface="Calibri"/>
                <a:ea typeface="Calibri"/>
                <a:cs typeface="Calibri"/>
                <a:sym typeface="Calibri"/>
              </a:defRPr>
            </a:lvl3pPr>
            <a:lvl4pPr marL="4702531" marR="0" lvl="3" indent="-3531"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4pPr>
            <a:lvl5pPr marL="6270041" marR="0" lvl="4" indent="-8940"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5pPr>
            <a:lvl6pPr marL="7837551" marR="0" lvl="5" indent="-165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6pPr>
            <a:lvl7pPr marL="9405061" marR="0" lvl="6" indent="-7060"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7pPr>
            <a:lvl8pPr marL="10972571" marR="0" lvl="7" indent="-1247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8pPr>
            <a:lvl9pPr marL="12540082" marR="0" lvl="8" indent="-518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31" name="Shape 31"/>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2" name="Shape 32"/>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3" name="Shape 33"/>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1645922" y="873759"/>
            <a:ext cx="10829926" cy="3718559"/>
          </a:xfrm>
          <a:prstGeom prst="rect">
            <a:avLst/>
          </a:prstGeom>
          <a:noFill/>
          <a:ln>
            <a:noFill/>
          </a:ln>
        </p:spPr>
        <p:txBody>
          <a:bodyPr lIns="91425" tIns="91425" rIns="91425" bIns="91425" anchor="b" anchorCtr="0"/>
          <a:lstStyle>
            <a:lvl1pPr marL="0" marR="0" lvl="0" indent="0" algn="l" rtl="0">
              <a:spcBef>
                <a:spcPts val="0"/>
              </a:spcBef>
              <a:spcAft>
                <a:spcPts val="0"/>
              </a:spcAft>
              <a:buNone/>
              <a:defRPr sz="69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36" name="Shape 36"/>
          <p:cNvSpPr txBox="1">
            <a:spLocks noGrp="1"/>
          </p:cNvSpPr>
          <p:nvPr>
            <p:ph type="body" idx="1"/>
          </p:nvPr>
        </p:nvSpPr>
        <p:spPr>
          <a:xfrm>
            <a:off x="12870179" y="873761"/>
            <a:ext cx="18402299" cy="18729961"/>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37" name="Shape 37"/>
          <p:cNvSpPr txBox="1">
            <a:spLocks noGrp="1"/>
          </p:cNvSpPr>
          <p:nvPr>
            <p:ph type="body" idx="2"/>
          </p:nvPr>
        </p:nvSpPr>
        <p:spPr>
          <a:xfrm>
            <a:off x="1645922" y="4592321"/>
            <a:ext cx="10829926" cy="15011402"/>
          </a:xfrm>
          <a:prstGeom prst="rect">
            <a:avLst/>
          </a:prstGeom>
          <a:noFill/>
          <a:ln>
            <a:noFill/>
          </a:ln>
        </p:spPr>
        <p:txBody>
          <a:bodyPr lIns="91425" tIns="91425" rIns="91425" bIns="91425" anchor="t" anchorCtr="0"/>
          <a:lstStyle>
            <a:lvl1pPr marL="0" marR="0" lvl="0" indent="0" algn="l" rtl="0">
              <a:spcBef>
                <a:spcPts val="960"/>
              </a:spcBef>
              <a:spcAft>
                <a:spcPts val="0"/>
              </a:spcAft>
              <a:buClr>
                <a:schemeClr val="dk1"/>
              </a:buClr>
              <a:buFont typeface="Arial"/>
              <a:buNone/>
              <a:defRPr sz="4800" b="0" i="0" u="none" strike="noStrike" cap="none">
                <a:solidFill>
                  <a:schemeClr val="dk1"/>
                </a:solidFill>
                <a:latin typeface="Calibri"/>
                <a:ea typeface="Calibri"/>
                <a:cs typeface="Calibri"/>
                <a:sym typeface="Calibri"/>
              </a:defRPr>
            </a:lvl1pPr>
            <a:lvl2pPr marL="1567510" marR="0" lvl="1" indent="-5410" algn="l" rtl="0">
              <a:spcBef>
                <a:spcPts val="820"/>
              </a:spcBef>
              <a:spcAft>
                <a:spcPts val="0"/>
              </a:spcAft>
              <a:buClr>
                <a:schemeClr val="dk1"/>
              </a:buClr>
              <a:buFont typeface="Arial"/>
              <a:buNone/>
              <a:defRPr sz="4100" b="0" i="0" u="none" strike="noStrike" cap="none">
                <a:solidFill>
                  <a:schemeClr val="dk1"/>
                </a:solidFill>
                <a:latin typeface="Calibri"/>
                <a:ea typeface="Calibri"/>
                <a:cs typeface="Calibri"/>
                <a:sym typeface="Calibri"/>
              </a:defRPr>
            </a:lvl2pPr>
            <a:lvl3pPr marL="3135020" marR="0" lvl="2" indent="-10820" algn="l" rtl="0">
              <a:spcBef>
                <a:spcPts val="680"/>
              </a:spcBef>
              <a:spcAft>
                <a:spcPts val="0"/>
              </a:spcAft>
              <a:buClr>
                <a:schemeClr val="dk1"/>
              </a:buClr>
              <a:buFont typeface="Arial"/>
              <a:buNone/>
              <a:defRPr sz="3400" b="0" i="0" u="none" strike="noStrike" cap="none">
                <a:solidFill>
                  <a:schemeClr val="dk1"/>
                </a:solidFill>
                <a:latin typeface="Calibri"/>
                <a:ea typeface="Calibri"/>
                <a:cs typeface="Calibri"/>
                <a:sym typeface="Calibri"/>
              </a:defRPr>
            </a:lvl3pPr>
            <a:lvl4pPr marL="4702531" marR="0" lvl="3" indent="-3531"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4pPr>
            <a:lvl5pPr marL="6270041" marR="0" lvl="4" indent="-8940" algn="l" rtl="0">
              <a:spcBef>
                <a:spcPts val="620"/>
              </a:spcBef>
              <a:spcAft>
                <a:spcPts val="0"/>
              </a:spcAft>
              <a:buClr>
                <a:schemeClr val="dk1"/>
              </a:buClr>
              <a:buFont typeface="Arial"/>
              <a:buNone/>
              <a:defRPr sz="3100" b="0" i="0" u="none" strike="noStrike" cap="none">
                <a:solidFill>
                  <a:schemeClr val="dk1"/>
                </a:solidFill>
                <a:latin typeface="Calibri"/>
                <a:ea typeface="Calibri"/>
                <a:cs typeface="Calibri"/>
                <a:sym typeface="Calibri"/>
              </a:defRPr>
            </a:lvl5pPr>
            <a:lvl6pPr marL="7837551" marR="0" lvl="5" indent="-165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6pPr>
            <a:lvl7pPr marL="9405061" marR="0" lvl="6" indent="-7060"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7pPr>
            <a:lvl8pPr marL="10972571" marR="0" lvl="7" indent="-1247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8pPr>
            <a:lvl9pPr marL="12540082" marR="0" lvl="8" indent="-5181" algn="l" rtl="0">
              <a:spcBef>
                <a:spcPts val="620"/>
              </a:spcBef>
              <a:buClr>
                <a:schemeClr val="dk1"/>
              </a:buClr>
              <a:buFont typeface="Arial"/>
              <a:buNone/>
              <a:defRPr sz="3100" b="0" i="0" u="none" strike="noStrike" cap="none">
                <a:solidFill>
                  <a:schemeClr val="dk1"/>
                </a:solidFill>
                <a:latin typeface="Calibri"/>
                <a:ea typeface="Calibri"/>
                <a:cs typeface="Calibri"/>
                <a:sym typeface="Calibri"/>
              </a:defRPr>
            </a:lvl9pPr>
          </a:lstStyle>
          <a:p>
            <a:endParaRPr/>
          </a:p>
        </p:txBody>
      </p:sp>
      <p:sp>
        <p:nvSpPr>
          <p:cNvPr id="38" name="Shape 38"/>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39" name="Shape 39"/>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0" name="Shape 40"/>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1"/>
        <p:cNvGrpSpPr/>
        <p:nvPr/>
      </p:nvGrpSpPr>
      <p:grpSpPr>
        <a:xfrm>
          <a:off x="0" y="0"/>
          <a:ext cx="0" cy="0"/>
          <a:chOff x="0" y="0"/>
          <a:chExt cx="0" cy="0"/>
        </a:xfrm>
      </p:grpSpPr>
      <p:sp>
        <p:nvSpPr>
          <p:cNvPr id="42" name="Shape 42"/>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3" name="Shape 43"/>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4" name="Shape 44"/>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5"/>
        <p:cNvGrpSpPr/>
        <p:nvPr/>
      </p:nvGrpSpPr>
      <p:grpSpPr>
        <a:xfrm>
          <a:off x="0" y="0"/>
          <a:ext cx="0" cy="0"/>
          <a:chOff x="0" y="0"/>
          <a:chExt cx="0" cy="0"/>
        </a:xfrm>
      </p:grpSpPr>
      <p:sp>
        <p:nvSpPr>
          <p:cNvPr id="46" name="Shape 46"/>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47" name="Shape 47"/>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8" name="Shape 48"/>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49" name="Shape 49"/>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1645919" y="878841"/>
            <a:ext cx="29626559"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52" name="Shape 52"/>
          <p:cNvSpPr txBox="1">
            <a:spLocks noGrp="1"/>
          </p:cNvSpPr>
          <p:nvPr>
            <p:ph type="body" idx="1"/>
          </p:nvPr>
        </p:nvSpPr>
        <p:spPr>
          <a:xfrm>
            <a:off x="1645919" y="4912362"/>
            <a:ext cx="14544676" cy="2047238"/>
          </a:xfrm>
          <a:prstGeom prst="rect">
            <a:avLst/>
          </a:prstGeom>
          <a:noFill/>
          <a:ln>
            <a:noFill/>
          </a:ln>
        </p:spPr>
        <p:txBody>
          <a:bodyPr lIns="91425" tIns="91425" rIns="91425" bIns="91425" anchor="b" anchorCtr="0"/>
          <a:lstStyle>
            <a:lvl1pPr marL="0" marR="0" lvl="0" indent="0" algn="l" rtl="0">
              <a:spcBef>
                <a:spcPts val="1640"/>
              </a:spcBef>
              <a:spcAft>
                <a:spcPts val="0"/>
              </a:spcAft>
              <a:buClr>
                <a:schemeClr val="dk1"/>
              </a:buClr>
              <a:buFont typeface="Arial"/>
              <a:buNone/>
              <a:defRPr sz="8200" b="1" i="0" u="none" strike="noStrike" cap="none">
                <a:solidFill>
                  <a:schemeClr val="dk1"/>
                </a:solidFill>
                <a:latin typeface="Calibri"/>
                <a:ea typeface="Calibri"/>
                <a:cs typeface="Calibri"/>
                <a:sym typeface="Calibri"/>
              </a:defRPr>
            </a:lvl1pPr>
            <a:lvl2pPr marL="1567510" marR="0" lvl="1" indent="-5410" algn="l" rtl="0">
              <a:spcBef>
                <a:spcPts val="1380"/>
              </a:spcBef>
              <a:spcAft>
                <a:spcPts val="0"/>
              </a:spcAft>
              <a:buClr>
                <a:schemeClr val="dk1"/>
              </a:buClr>
              <a:buFont typeface="Arial"/>
              <a:buNone/>
              <a:defRPr sz="6900" b="1" i="0" u="none" strike="noStrike" cap="none">
                <a:solidFill>
                  <a:schemeClr val="dk1"/>
                </a:solidFill>
                <a:latin typeface="Calibri"/>
                <a:ea typeface="Calibri"/>
                <a:cs typeface="Calibri"/>
                <a:sym typeface="Calibri"/>
              </a:defRPr>
            </a:lvl2pPr>
            <a:lvl3pPr marL="3135020" marR="0" lvl="2" indent="-10820" algn="l" rtl="0">
              <a:spcBef>
                <a:spcPts val="1240"/>
              </a:spcBef>
              <a:spcAft>
                <a:spcPts val="0"/>
              </a:spcAft>
              <a:buClr>
                <a:schemeClr val="dk1"/>
              </a:buClr>
              <a:buFont typeface="Arial"/>
              <a:buNone/>
              <a:defRPr sz="6200" b="1" i="0" u="none" strike="noStrike" cap="none">
                <a:solidFill>
                  <a:schemeClr val="dk1"/>
                </a:solidFill>
                <a:latin typeface="Calibri"/>
                <a:ea typeface="Calibri"/>
                <a:cs typeface="Calibri"/>
                <a:sym typeface="Calibri"/>
              </a:defRPr>
            </a:lvl3pPr>
            <a:lvl4pPr marL="4702531" marR="0" lvl="3" indent="-3531"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4pPr>
            <a:lvl5pPr marL="6270041" marR="0" lvl="4" indent="-8940"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5pPr>
            <a:lvl6pPr marL="7837551" marR="0" lvl="5" indent="-165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6pPr>
            <a:lvl7pPr marL="9405061" marR="0" lvl="6" indent="-7060"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7pPr>
            <a:lvl8pPr marL="10972571" marR="0" lvl="7" indent="-1247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8pPr>
            <a:lvl9pPr marL="12540082" marR="0" lvl="8" indent="-518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53" name="Shape 53"/>
          <p:cNvSpPr txBox="1">
            <a:spLocks noGrp="1"/>
          </p:cNvSpPr>
          <p:nvPr>
            <p:ph type="body" idx="2"/>
          </p:nvPr>
        </p:nvSpPr>
        <p:spPr>
          <a:xfrm>
            <a:off x="1645919" y="6959600"/>
            <a:ext cx="14544676" cy="12644122"/>
          </a:xfrm>
          <a:prstGeom prst="rect">
            <a:avLst/>
          </a:prstGeom>
          <a:noFill/>
          <a:ln>
            <a:noFill/>
          </a:ln>
        </p:spPr>
        <p:txBody>
          <a:bodyPr lIns="91425" tIns="91425" rIns="91425" bIns="91425" anchor="t" anchorCtr="0"/>
          <a:lstStyle>
            <a:lvl1pPr marL="1174750" marR="0" lvl="0" indent="-654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1pPr>
            <a:lvl2pPr marL="2546350" marR="0" lvl="1" indent="-5461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2pPr>
            <a:lvl3pPr marL="3917950" marR="0" lvl="2" indent="-400050"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3pPr>
            <a:lvl4pPr marL="5484813" marR="0" lvl="3" indent="-436562"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4pPr>
            <a:lvl5pPr marL="7053263" marR="0" lvl="4" indent="-442913"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5pPr>
            <a:lvl6pPr marL="8621306" marR="0" lvl="5" indent="-43615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6pPr>
            <a:lvl7pPr marL="10188816" marR="0" lvl="6" indent="-44156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7pPr>
            <a:lvl8pPr marL="11756327" marR="0" lvl="7" indent="-446977"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8pPr>
            <a:lvl9pPr marL="13323836" marR="0" lvl="8" indent="-43968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54" name="Shape 54"/>
          <p:cNvSpPr txBox="1">
            <a:spLocks noGrp="1"/>
          </p:cNvSpPr>
          <p:nvPr>
            <p:ph type="body" idx="3"/>
          </p:nvPr>
        </p:nvSpPr>
        <p:spPr>
          <a:xfrm>
            <a:off x="16722092" y="4912362"/>
            <a:ext cx="14550390" cy="2047238"/>
          </a:xfrm>
          <a:prstGeom prst="rect">
            <a:avLst/>
          </a:prstGeom>
          <a:noFill/>
          <a:ln>
            <a:noFill/>
          </a:ln>
        </p:spPr>
        <p:txBody>
          <a:bodyPr lIns="91425" tIns="91425" rIns="91425" bIns="91425" anchor="b" anchorCtr="0"/>
          <a:lstStyle>
            <a:lvl1pPr marL="0" marR="0" lvl="0" indent="0" algn="l" rtl="0">
              <a:spcBef>
                <a:spcPts val="1640"/>
              </a:spcBef>
              <a:spcAft>
                <a:spcPts val="0"/>
              </a:spcAft>
              <a:buClr>
                <a:schemeClr val="dk1"/>
              </a:buClr>
              <a:buFont typeface="Arial"/>
              <a:buNone/>
              <a:defRPr sz="8200" b="1" i="0" u="none" strike="noStrike" cap="none">
                <a:solidFill>
                  <a:schemeClr val="dk1"/>
                </a:solidFill>
                <a:latin typeface="Calibri"/>
                <a:ea typeface="Calibri"/>
                <a:cs typeface="Calibri"/>
                <a:sym typeface="Calibri"/>
              </a:defRPr>
            </a:lvl1pPr>
            <a:lvl2pPr marL="1567510" marR="0" lvl="1" indent="-5410" algn="l" rtl="0">
              <a:spcBef>
                <a:spcPts val="1380"/>
              </a:spcBef>
              <a:spcAft>
                <a:spcPts val="0"/>
              </a:spcAft>
              <a:buClr>
                <a:schemeClr val="dk1"/>
              </a:buClr>
              <a:buFont typeface="Arial"/>
              <a:buNone/>
              <a:defRPr sz="6900" b="1" i="0" u="none" strike="noStrike" cap="none">
                <a:solidFill>
                  <a:schemeClr val="dk1"/>
                </a:solidFill>
                <a:latin typeface="Calibri"/>
                <a:ea typeface="Calibri"/>
                <a:cs typeface="Calibri"/>
                <a:sym typeface="Calibri"/>
              </a:defRPr>
            </a:lvl2pPr>
            <a:lvl3pPr marL="3135020" marR="0" lvl="2" indent="-10820" algn="l" rtl="0">
              <a:spcBef>
                <a:spcPts val="1240"/>
              </a:spcBef>
              <a:spcAft>
                <a:spcPts val="0"/>
              </a:spcAft>
              <a:buClr>
                <a:schemeClr val="dk1"/>
              </a:buClr>
              <a:buFont typeface="Arial"/>
              <a:buNone/>
              <a:defRPr sz="6200" b="1" i="0" u="none" strike="noStrike" cap="none">
                <a:solidFill>
                  <a:schemeClr val="dk1"/>
                </a:solidFill>
                <a:latin typeface="Calibri"/>
                <a:ea typeface="Calibri"/>
                <a:cs typeface="Calibri"/>
                <a:sym typeface="Calibri"/>
              </a:defRPr>
            </a:lvl3pPr>
            <a:lvl4pPr marL="4702531" marR="0" lvl="3" indent="-3531"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4pPr>
            <a:lvl5pPr marL="6270041" marR="0" lvl="4" indent="-8940" algn="l" rtl="0">
              <a:spcBef>
                <a:spcPts val="1100"/>
              </a:spcBef>
              <a:spcAft>
                <a:spcPts val="0"/>
              </a:spcAft>
              <a:buClr>
                <a:schemeClr val="dk1"/>
              </a:buClr>
              <a:buFont typeface="Arial"/>
              <a:buNone/>
              <a:defRPr sz="5500" b="1" i="0" u="none" strike="noStrike" cap="none">
                <a:solidFill>
                  <a:schemeClr val="dk1"/>
                </a:solidFill>
                <a:latin typeface="Calibri"/>
                <a:ea typeface="Calibri"/>
                <a:cs typeface="Calibri"/>
                <a:sym typeface="Calibri"/>
              </a:defRPr>
            </a:lvl5pPr>
            <a:lvl6pPr marL="7837551" marR="0" lvl="5" indent="-165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6pPr>
            <a:lvl7pPr marL="9405061" marR="0" lvl="6" indent="-7060"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7pPr>
            <a:lvl8pPr marL="10972571" marR="0" lvl="7" indent="-1247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8pPr>
            <a:lvl9pPr marL="12540082" marR="0" lvl="8" indent="-5181" algn="l" rtl="0">
              <a:spcBef>
                <a:spcPts val="1100"/>
              </a:spcBef>
              <a:buClr>
                <a:schemeClr val="dk1"/>
              </a:buClr>
              <a:buFont typeface="Arial"/>
              <a:buNone/>
              <a:defRPr sz="5500" b="1" i="0" u="none" strike="noStrike" cap="none">
                <a:solidFill>
                  <a:schemeClr val="dk1"/>
                </a:solidFill>
                <a:latin typeface="Calibri"/>
                <a:ea typeface="Calibri"/>
                <a:cs typeface="Calibri"/>
                <a:sym typeface="Calibri"/>
              </a:defRPr>
            </a:lvl9pPr>
          </a:lstStyle>
          <a:p>
            <a:endParaRPr/>
          </a:p>
        </p:txBody>
      </p:sp>
      <p:sp>
        <p:nvSpPr>
          <p:cNvPr id="55" name="Shape 55"/>
          <p:cNvSpPr txBox="1">
            <a:spLocks noGrp="1"/>
          </p:cNvSpPr>
          <p:nvPr>
            <p:ph type="body" idx="4"/>
          </p:nvPr>
        </p:nvSpPr>
        <p:spPr>
          <a:xfrm>
            <a:off x="16722092" y="6959600"/>
            <a:ext cx="14550390" cy="12644122"/>
          </a:xfrm>
          <a:prstGeom prst="rect">
            <a:avLst/>
          </a:prstGeom>
          <a:noFill/>
          <a:ln>
            <a:noFill/>
          </a:ln>
        </p:spPr>
        <p:txBody>
          <a:bodyPr lIns="91425" tIns="91425" rIns="91425" bIns="91425" anchor="t" anchorCtr="0"/>
          <a:lstStyle>
            <a:lvl1pPr marL="1174750" marR="0" lvl="0" indent="-654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1pPr>
            <a:lvl2pPr marL="2546350" marR="0" lvl="1" indent="-5461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2pPr>
            <a:lvl3pPr marL="3917950" marR="0" lvl="2" indent="-400050"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3pPr>
            <a:lvl4pPr marL="5484813" marR="0" lvl="3" indent="-436562"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4pPr>
            <a:lvl5pPr marL="7053263" marR="0" lvl="4" indent="-442913" algn="l" rtl="0">
              <a:spcBef>
                <a:spcPts val="1100"/>
              </a:spcBef>
              <a:spcAft>
                <a:spcPts val="0"/>
              </a:spcAft>
              <a:buClr>
                <a:schemeClr val="dk1"/>
              </a:buClr>
              <a:buSzPct val="100000"/>
              <a:buFont typeface="Arial"/>
              <a:buChar char="»"/>
              <a:defRPr sz="5500" b="0" i="0" u="none" strike="noStrike" cap="none">
                <a:solidFill>
                  <a:schemeClr val="dk1"/>
                </a:solidFill>
                <a:latin typeface="Calibri"/>
                <a:ea typeface="Calibri"/>
                <a:cs typeface="Calibri"/>
                <a:sym typeface="Calibri"/>
              </a:defRPr>
            </a:lvl5pPr>
            <a:lvl6pPr marL="8621306" marR="0" lvl="5" indent="-43615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6pPr>
            <a:lvl7pPr marL="10188816" marR="0" lvl="6" indent="-44156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7pPr>
            <a:lvl8pPr marL="11756327" marR="0" lvl="7" indent="-446977"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8pPr>
            <a:lvl9pPr marL="13323836" marR="0" lvl="8" indent="-439686" algn="l" rtl="0">
              <a:spcBef>
                <a:spcPts val="1100"/>
              </a:spcBef>
              <a:buClr>
                <a:schemeClr val="dk1"/>
              </a:buClr>
              <a:buSzPct val="100000"/>
              <a:buFont typeface="Arial"/>
              <a:buChar char="•"/>
              <a:defRPr sz="5500" b="0" i="0" u="none" strike="noStrike" cap="none">
                <a:solidFill>
                  <a:schemeClr val="dk1"/>
                </a:solidFill>
                <a:latin typeface="Calibri"/>
                <a:ea typeface="Calibri"/>
                <a:cs typeface="Calibri"/>
                <a:sym typeface="Calibri"/>
              </a:defRPr>
            </a:lvl9pPr>
          </a:lstStyle>
          <a:p>
            <a:endParaRPr/>
          </a:p>
        </p:txBody>
      </p:sp>
      <p:sp>
        <p:nvSpPr>
          <p:cNvPr id="56" name="Shape 56"/>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57" name="Shape 57"/>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58" name="Shape 58"/>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61" name="Shape 61"/>
          <p:cNvSpPr txBox="1">
            <a:spLocks noGrp="1"/>
          </p:cNvSpPr>
          <p:nvPr>
            <p:ph type="body" idx="1"/>
          </p:nvPr>
        </p:nvSpPr>
        <p:spPr>
          <a:xfrm>
            <a:off x="5926457" y="16388081"/>
            <a:ext cx="53052343" cy="46344841"/>
          </a:xfrm>
          <a:prstGeom prst="rect">
            <a:avLst/>
          </a:prstGeom>
          <a:noFill/>
          <a:ln>
            <a:noFill/>
          </a:ln>
        </p:spPr>
        <p:txBody>
          <a:bodyPr lIns="91425" tIns="91425" rIns="91425" bIns="91425" anchor="t" anchorCtr="0"/>
          <a:lstStyle>
            <a:lvl1pPr marL="1174750" marR="0" lvl="0" indent="-5651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1pPr>
            <a:lvl2pPr marL="2546350" marR="0" lvl="1" indent="-4635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2pPr>
            <a:lvl3pPr marL="3917950" marR="0" lvl="2" indent="-3556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3pPr>
            <a:lvl4pPr marL="5484813" marR="0" lvl="3" indent="-392112"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4pPr>
            <a:lvl5pPr marL="7053263" marR="0" lvl="4" indent="-398463"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5pPr>
            <a:lvl6pPr marL="8621306" marR="0" lvl="5" indent="-39170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6pPr>
            <a:lvl7pPr marL="10188816" marR="0" lvl="6" indent="-39711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7pPr>
            <a:lvl8pPr marL="11756327" marR="0" lvl="7" indent="-402527"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8pPr>
            <a:lvl9pPr marL="13323836" marR="0" lvl="8" indent="-39523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2" name="Shape 62"/>
          <p:cNvSpPr txBox="1">
            <a:spLocks noGrp="1"/>
          </p:cNvSpPr>
          <p:nvPr>
            <p:ph type="body" idx="2"/>
          </p:nvPr>
        </p:nvSpPr>
        <p:spPr>
          <a:xfrm>
            <a:off x="59527443" y="16388081"/>
            <a:ext cx="53052349" cy="46344841"/>
          </a:xfrm>
          <a:prstGeom prst="rect">
            <a:avLst/>
          </a:prstGeom>
          <a:noFill/>
          <a:ln>
            <a:noFill/>
          </a:ln>
        </p:spPr>
        <p:txBody>
          <a:bodyPr lIns="91425" tIns="91425" rIns="91425" bIns="91425" anchor="t" anchorCtr="0"/>
          <a:lstStyle>
            <a:lvl1pPr marL="1174750" marR="0" lvl="0" indent="-5651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1pPr>
            <a:lvl2pPr marL="2546350" marR="0" lvl="1" indent="-4635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2pPr>
            <a:lvl3pPr marL="3917950" marR="0" lvl="2" indent="-355600"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3pPr>
            <a:lvl4pPr marL="5484813" marR="0" lvl="3" indent="-392112"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4pPr>
            <a:lvl5pPr marL="7053263" marR="0" lvl="4" indent="-398463" algn="l" rtl="0">
              <a:spcBef>
                <a:spcPts val="1240"/>
              </a:spcBef>
              <a:spcAft>
                <a:spcPts val="0"/>
              </a:spcAft>
              <a:buClr>
                <a:schemeClr val="dk1"/>
              </a:buClr>
              <a:buSzPct val="100000"/>
              <a:buFont typeface="Arial"/>
              <a:buChar char="»"/>
              <a:defRPr sz="6200" b="0" i="0" u="none" strike="noStrike" cap="none">
                <a:solidFill>
                  <a:schemeClr val="dk1"/>
                </a:solidFill>
                <a:latin typeface="Calibri"/>
                <a:ea typeface="Calibri"/>
                <a:cs typeface="Calibri"/>
                <a:sym typeface="Calibri"/>
              </a:defRPr>
            </a:lvl5pPr>
            <a:lvl6pPr marL="8621306" marR="0" lvl="5" indent="-39170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6pPr>
            <a:lvl7pPr marL="10188816" marR="0" lvl="6" indent="-39711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7pPr>
            <a:lvl8pPr marL="11756327" marR="0" lvl="7" indent="-402527"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8pPr>
            <a:lvl9pPr marL="13323836" marR="0" lvl="8" indent="-395236" algn="l" rtl="0">
              <a:spcBef>
                <a:spcPts val="1240"/>
              </a:spcBef>
              <a:buClr>
                <a:schemeClr val="dk1"/>
              </a:buClr>
              <a:buSzPct val="100000"/>
              <a:buFont typeface="Arial"/>
              <a:buChar char="•"/>
              <a:defRPr sz="6200" b="0" i="0" u="none" strike="noStrike" cap="none">
                <a:solidFill>
                  <a:schemeClr val="dk1"/>
                </a:solidFill>
                <a:latin typeface="Calibri"/>
                <a:ea typeface="Calibri"/>
                <a:cs typeface="Calibri"/>
                <a:sym typeface="Calibri"/>
              </a:defRPr>
            </a:lvl9pPr>
          </a:lstStyle>
          <a:p>
            <a:endParaRPr/>
          </a:p>
        </p:txBody>
      </p:sp>
      <p:sp>
        <p:nvSpPr>
          <p:cNvPr id="63" name="Shape 63"/>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65" name="Shape 65"/>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6"/>
        <p:cNvGrpSpPr/>
        <p:nvPr/>
      </p:nvGrpSpPr>
      <p:grpSpPr>
        <a:xfrm>
          <a:off x="0" y="0"/>
          <a:ext cx="0" cy="0"/>
          <a:chOff x="0" y="0"/>
          <a:chExt cx="0" cy="0"/>
        </a:xfrm>
      </p:grpSpPr>
      <p:sp>
        <p:nvSpPr>
          <p:cNvPr id="67" name="Shape 67"/>
          <p:cNvSpPr txBox="1">
            <a:spLocks noGrp="1"/>
          </p:cNvSpPr>
          <p:nvPr>
            <p:ph type="title"/>
          </p:nvPr>
        </p:nvSpPr>
        <p:spPr>
          <a:xfrm>
            <a:off x="2600326" y="14102081"/>
            <a:ext cx="27980641" cy="4358640"/>
          </a:xfrm>
          <a:prstGeom prst="rect">
            <a:avLst/>
          </a:prstGeom>
          <a:noFill/>
          <a:ln>
            <a:noFill/>
          </a:ln>
        </p:spPr>
        <p:txBody>
          <a:bodyPr lIns="91425" tIns="91425" rIns="91425" bIns="91425" anchor="t" anchorCtr="0"/>
          <a:lstStyle>
            <a:lvl1pPr marL="0" marR="0" lvl="0" indent="0" algn="l" rtl="0">
              <a:spcBef>
                <a:spcPts val="0"/>
              </a:spcBef>
              <a:spcAft>
                <a:spcPts val="0"/>
              </a:spcAft>
              <a:buNone/>
              <a:defRPr sz="13700" b="1"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68" name="Shape 68"/>
          <p:cNvSpPr txBox="1">
            <a:spLocks noGrp="1"/>
          </p:cNvSpPr>
          <p:nvPr>
            <p:ph type="body" idx="1"/>
          </p:nvPr>
        </p:nvSpPr>
        <p:spPr>
          <a:xfrm>
            <a:off x="2600326" y="9301482"/>
            <a:ext cx="27980641" cy="4800598"/>
          </a:xfrm>
          <a:prstGeom prst="rect">
            <a:avLst/>
          </a:prstGeom>
          <a:noFill/>
          <a:ln>
            <a:noFill/>
          </a:ln>
        </p:spPr>
        <p:txBody>
          <a:bodyPr lIns="91425" tIns="91425" rIns="91425" bIns="91425" anchor="b" anchorCtr="0"/>
          <a:lstStyle>
            <a:lvl1pPr marL="0" marR="0" lvl="0" indent="0" algn="l" rtl="0">
              <a:spcBef>
                <a:spcPts val="1380"/>
              </a:spcBef>
              <a:spcAft>
                <a:spcPts val="0"/>
              </a:spcAft>
              <a:buClr>
                <a:srgbClr val="888888"/>
              </a:buClr>
              <a:buFont typeface="Arial"/>
              <a:buNone/>
              <a:defRPr sz="6900" b="0" i="0" u="none" strike="noStrike" cap="none">
                <a:solidFill>
                  <a:srgbClr val="888888"/>
                </a:solidFill>
                <a:latin typeface="Calibri"/>
                <a:ea typeface="Calibri"/>
                <a:cs typeface="Calibri"/>
                <a:sym typeface="Calibri"/>
              </a:defRPr>
            </a:lvl1pPr>
            <a:lvl2pPr marL="1567510" marR="0" lvl="1" indent="-5410" algn="l" rtl="0">
              <a:spcBef>
                <a:spcPts val="1240"/>
              </a:spcBef>
              <a:spcAft>
                <a:spcPts val="0"/>
              </a:spcAft>
              <a:buClr>
                <a:srgbClr val="888888"/>
              </a:buClr>
              <a:buFont typeface="Arial"/>
              <a:buNone/>
              <a:defRPr sz="6200" b="0" i="0" u="none" strike="noStrike" cap="none">
                <a:solidFill>
                  <a:srgbClr val="888888"/>
                </a:solidFill>
                <a:latin typeface="Calibri"/>
                <a:ea typeface="Calibri"/>
                <a:cs typeface="Calibri"/>
                <a:sym typeface="Calibri"/>
              </a:defRPr>
            </a:lvl2pPr>
            <a:lvl3pPr marL="3135020" marR="0" lvl="2" indent="-10820" algn="l" rtl="0">
              <a:spcBef>
                <a:spcPts val="1100"/>
              </a:spcBef>
              <a:spcAft>
                <a:spcPts val="0"/>
              </a:spcAft>
              <a:buClr>
                <a:srgbClr val="888888"/>
              </a:buClr>
              <a:buFont typeface="Arial"/>
              <a:buNone/>
              <a:defRPr sz="5500" b="0" i="0" u="none" strike="noStrike" cap="none">
                <a:solidFill>
                  <a:srgbClr val="888888"/>
                </a:solidFill>
                <a:latin typeface="Calibri"/>
                <a:ea typeface="Calibri"/>
                <a:cs typeface="Calibri"/>
                <a:sym typeface="Calibri"/>
              </a:defRPr>
            </a:lvl3pPr>
            <a:lvl4pPr marL="4702531" marR="0" lvl="3" indent="-3531" algn="l" rtl="0">
              <a:spcBef>
                <a:spcPts val="960"/>
              </a:spcBef>
              <a:spcAft>
                <a:spcPts val="0"/>
              </a:spcAft>
              <a:buClr>
                <a:srgbClr val="888888"/>
              </a:buClr>
              <a:buFont typeface="Arial"/>
              <a:buNone/>
              <a:defRPr sz="4800" b="0" i="0" u="none" strike="noStrike" cap="none">
                <a:solidFill>
                  <a:srgbClr val="888888"/>
                </a:solidFill>
                <a:latin typeface="Calibri"/>
                <a:ea typeface="Calibri"/>
                <a:cs typeface="Calibri"/>
                <a:sym typeface="Calibri"/>
              </a:defRPr>
            </a:lvl4pPr>
            <a:lvl5pPr marL="6270041" marR="0" lvl="4" indent="-8940" algn="l" rtl="0">
              <a:spcBef>
                <a:spcPts val="960"/>
              </a:spcBef>
              <a:spcAft>
                <a:spcPts val="0"/>
              </a:spcAft>
              <a:buClr>
                <a:srgbClr val="888888"/>
              </a:buClr>
              <a:buFont typeface="Arial"/>
              <a:buNone/>
              <a:defRPr sz="4800" b="0" i="0" u="none" strike="noStrike" cap="none">
                <a:solidFill>
                  <a:srgbClr val="888888"/>
                </a:solidFill>
                <a:latin typeface="Calibri"/>
                <a:ea typeface="Calibri"/>
                <a:cs typeface="Calibri"/>
                <a:sym typeface="Calibri"/>
              </a:defRPr>
            </a:lvl5pPr>
            <a:lvl6pPr marL="7837551" marR="0" lvl="5" indent="-165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6pPr>
            <a:lvl7pPr marL="9405061" marR="0" lvl="6" indent="-7060"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7pPr>
            <a:lvl8pPr marL="10972571" marR="0" lvl="7" indent="-1247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8pPr>
            <a:lvl9pPr marL="12540082" marR="0" lvl="8" indent="-5181" algn="l" rtl="0">
              <a:spcBef>
                <a:spcPts val="960"/>
              </a:spcBef>
              <a:buClr>
                <a:srgbClr val="888888"/>
              </a:buClr>
              <a:buFont typeface="Arial"/>
              <a:buNone/>
              <a:defRPr sz="4800" b="0" i="0" u="none" strike="noStrike" cap="none">
                <a:solidFill>
                  <a:srgbClr val="888888"/>
                </a:solidFill>
                <a:latin typeface="Calibri"/>
                <a:ea typeface="Calibri"/>
                <a:cs typeface="Calibri"/>
                <a:sym typeface="Calibri"/>
              </a:defRPr>
            </a:lvl9pPr>
          </a:lstStyle>
          <a:p>
            <a:endParaRPr/>
          </a:p>
        </p:txBody>
      </p:sp>
      <p:sp>
        <p:nvSpPr>
          <p:cNvPr id="69" name="Shape 69"/>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70" name="Shape 70"/>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71" name="Shape 71"/>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Shape 10"/>
          <p:cNvSpPr txBox="1">
            <a:spLocks noGrp="1"/>
          </p:cNvSpPr>
          <p:nvPr>
            <p:ph type="title"/>
          </p:nvPr>
        </p:nvSpPr>
        <p:spPr>
          <a:xfrm>
            <a:off x="1646236" y="879475"/>
            <a:ext cx="29625924" cy="3657600"/>
          </a:xfrm>
          <a:prstGeom prst="rect">
            <a:avLst/>
          </a:prstGeom>
          <a:noFill/>
          <a:ln>
            <a:noFill/>
          </a:ln>
        </p:spPr>
        <p:txBody>
          <a:bodyPr lIns="91425" tIns="91425" rIns="91425" bIns="91425" anchor="ctr" anchorCtr="0"/>
          <a:lstStyle>
            <a:lvl1pPr marL="0" marR="0" lvl="0" indent="0" algn="ctr" rtl="0">
              <a:spcBef>
                <a:spcPts val="0"/>
              </a:spcBef>
              <a:spcAft>
                <a:spcPts val="0"/>
              </a:spcAft>
              <a:buNone/>
              <a:defRPr sz="15100" b="0" i="0" u="none" strike="noStrike" cap="none">
                <a:solidFill>
                  <a:schemeClr val="dk1"/>
                </a:solidFill>
                <a:latin typeface="Calibri"/>
                <a:ea typeface="Calibri"/>
                <a:cs typeface="Calibri"/>
                <a:sym typeface="Calibri"/>
              </a:defRPr>
            </a:lvl1pPr>
            <a:lvl2pPr marL="0" marR="0" lvl="1" indent="0" algn="ctr" rtl="0">
              <a:spcBef>
                <a:spcPts val="0"/>
              </a:spcBef>
              <a:spcAft>
                <a:spcPts val="0"/>
              </a:spcAft>
              <a:buNone/>
              <a:defRPr sz="15100" b="0" i="0" u="none" strike="noStrike" cap="none">
                <a:solidFill>
                  <a:schemeClr val="dk1"/>
                </a:solidFill>
                <a:latin typeface="Calibri"/>
                <a:ea typeface="Calibri"/>
                <a:cs typeface="Calibri"/>
                <a:sym typeface="Calibri"/>
              </a:defRPr>
            </a:lvl2pPr>
            <a:lvl3pPr marL="0" marR="0" lvl="2" indent="0" algn="ctr" rtl="0">
              <a:spcBef>
                <a:spcPts val="0"/>
              </a:spcBef>
              <a:spcAft>
                <a:spcPts val="0"/>
              </a:spcAft>
              <a:buNone/>
              <a:defRPr sz="15100" b="0" i="0" u="none" strike="noStrike" cap="none">
                <a:solidFill>
                  <a:schemeClr val="dk1"/>
                </a:solidFill>
                <a:latin typeface="Calibri"/>
                <a:ea typeface="Calibri"/>
                <a:cs typeface="Calibri"/>
                <a:sym typeface="Calibri"/>
              </a:defRPr>
            </a:lvl3pPr>
            <a:lvl4pPr marL="0" marR="0" lvl="3" indent="0" algn="ctr" rtl="0">
              <a:spcBef>
                <a:spcPts val="0"/>
              </a:spcBef>
              <a:spcAft>
                <a:spcPts val="0"/>
              </a:spcAft>
              <a:buNone/>
              <a:defRPr sz="15100" b="0" i="0" u="none" strike="noStrike" cap="none">
                <a:solidFill>
                  <a:schemeClr val="dk1"/>
                </a:solidFill>
                <a:latin typeface="Calibri"/>
                <a:ea typeface="Calibri"/>
                <a:cs typeface="Calibri"/>
                <a:sym typeface="Calibri"/>
              </a:defRPr>
            </a:lvl4pPr>
            <a:lvl5pPr marL="0" marR="0" lvl="4" indent="0" algn="ctr" rtl="0">
              <a:spcBef>
                <a:spcPts val="0"/>
              </a:spcBef>
              <a:spcAft>
                <a:spcPts val="0"/>
              </a:spcAft>
              <a:buNone/>
              <a:defRPr sz="15100" b="0" i="0" u="none" strike="noStrike" cap="none">
                <a:solidFill>
                  <a:schemeClr val="dk1"/>
                </a:solidFill>
                <a:latin typeface="Calibri"/>
                <a:ea typeface="Calibri"/>
                <a:cs typeface="Calibri"/>
                <a:sym typeface="Calibri"/>
              </a:defRPr>
            </a:lvl5pPr>
            <a:lvl6pPr marL="457200" marR="0" lvl="5" indent="0" algn="ctr" rtl="0">
              <a:spcBef>
                <a:spcPts val="0"/>
              </a:spcBef>
              <a:spcAft>
                <a:spcPts val="0"/>
              </a:spcAft>
              <a:buNone/>
              <a:defRPr sz="15100" b="0" i="0" u="none" strike="noStrike" cap="none">
                <a:solidFill>
                  <a:schemeClr val="dk1"/>
                </a:solidFill>
                <a:latin typeface="Calibri"/>
                <a:ea typeface="Calibri"/>
                <a:cs typeface="Calibri"/>
                <a:sym typeface="Calibri"/>
              </a:defRPr>
            </a:lvl6pPr>
            <a:lvl7pPr marL="914400" marR="0" lvl="6" indent="0" algn="ctr" rtl="0">
              <a:spcBef>
                <a:spcPts val="0"/>
              </a:spcBef>
              <a:spcAft>
                <a:spcPts val="0"/>
              </a:spcAft>
              <a:buNone/>
              <a:defRPr sz="15100" b="0" i="0" u="none" strike="noStrike" cap="none">
                <a:solidFill>
                  <a:schemeClr val="dk1"/>
                </a:solidFill>
                <a:latin typeface="Calibri"/>
                <a:ea typeface="Calibri"/>
                <a:cs typeface="Calibri"/>
                <a:sym typeface="Calibri"/>
              </a:defRPr>
            </a:lvl7pPr>
            <a:lvl8pPr marL="1371600" marR="0" lvl="7" indent="0" algn="ctr" rtl="0">
              <a:spcBef>
                <a:spcPts val="0"/>
              </a:spcBef>
              <a:spcAft>
                <a:spcPts val="0"/>
              </a:spcAft>
              <a:buNone/>
              <a:defRPr sz="15100" b="0" i="0" u="none" strike="noStrike" cap="none">
                <a:solidFill>
                  <a:schemeClr val="dk1"/>
                </a:solidFill>
                <a:latin typeface="Calibri"/>
                <a:ea typeface="Calibri"/>
                <a:cs typeface="Calibri"/>
                <a:sym typeface="Calibri"/>
              </a:defRPr>
            </a:lvl8pPr>
            <a:lvl9pPr marL="1828800" marR="0" lvl="8" indent="0" algn="ctr" rtl="0">
              <a:spcBef>
                <a:spcPts val="0"/>
              </a:spcBef>
              <a:spcAft>
                <a:spcPts val="0"/>
              </a:spcAft>
              <a:buNone/>
              <a:defRPr sz="15100" b="0" i="0" u="none" strike="noStrike" cap="none">
                <a:solidFill>
                  <a:schemeClr val="dk1"/>
                </a:solidFill>
                <a:latin typeface="Calibri"/>
                <a:ea typeface="Calibri"/>
                <a:cs typeface="Calibri"/>
                <a:sym typeface="Calibri"/>
              </a:defRPr>
            </a:lvl9pPr>
          </a:lstStyle>
          <a:p>
            <a:endParaRPr/>
          </a:p>
        </p:txBody>
      </p:sp>
      <p:sp>
        <p:nvSpPr>
          <p:cNvPr id="11" name="Shape 11"/>
          <p:cNvSpPr txBox="1">
            <a:spLocks noGrp="1"/>
          </p:cNvSpPr>
          <p:nvPr>
            <p:ph type="body" idx="1"/>
          </p:nvPr>
        </p:nvSpPr>
        <p:spPr>
          <a:xfrm>
            <a:off x="1646236" y="5121275"/>
            <a:ext cx="29625924" cy="14482761"/>
          </a:xfrm>
          <a:prstGeom prst="rect">
            <a:avLst/>
          </a:prstGeom>
          <a:noFill/>
          <a:ln>
            <a:noFill/>
          </a:ln>
        </p:spPr>
        <p:txBody>
          <a:bodyPr lIns="91425" tIns="91425" rIns="91425" bIns="91425" anchor="t" anchorCtr="0"/>
          <a:lstStyle>
            <a:lvl1pPr marL="1174750" marR="0" lvl="0" indent="-476250" algn="l" rtl="0">
              <a:spcBef>
                <a:spcPts val="2200"/>
              </a:spcBef>
              <a:spcAft>
                <a:spcPts val="0"/>
              </a:spcAft>
              <a:buClr>
                <a:schemeClr val="dk1"/>
              </a:buClr>
              <a:buSzPct val="100000"/>
              <a:buFont typeface="Arial"/>
              <a:buChar char="•"/>
              <a:defRPr sz="11000" b="0" i="0" u="none" strike="noStrike" cap="none">
                <a:solidFill>
                  <a:schemeClr val="dk1"/>
                </a:solidFill>
                <a:latin typeface="Calibri"/>
                <a:ea typeface="Calibri"/>
                <a:cs typeface="Calibri"/>
                <a:sym typeface="Calibri"/>
              </a:defRPr>
            </a:lvl1pPr>
            <a:lvl2pPr marL="2546350" marR="0" lvl="1" indent="-374650" algn="l" rtl="0">
              <a:spcBef>
                <a:spcPts val="1920"/>
              </a:spcBef>
              <a:spcAft>
                <a:spcPts val="0"/>
              </a:spcAft>
              <a:buClr>
                <a:schemeClr val="dk1"/>
              </a:buClr>
              <a:buSzPct val="100000"/>
              <a:buFont typeface="Arial"/>
              <a:buChar char="–"/>
              <a:defRPr sz="9600" b="0" i="0" u="none" strike="noStrike" cap="none">
                <a:solidFill>
                  <a:schemeClr val="dk1"/>
                </a:solidFill>
                <a:latin typeface="Calibri"/>
                <a:ea typeface="Calibri"/>
                <a:cs typeface="Calibri"/>
                <a:sym typeface="Calibri"/>
              </a:defRPr>
            </a:lvl2pPr>
            <a:lvl3pPr marL="3917950" marR="0" lvl="2" indent="-273050" algn="l" rtl="0">
              <a:spcBef>
                <a:spcPts val="1640"/>
              </a:spcBef>
              <a:spcAft>
                <a:spcPts val="0"/>
              </a:spcAft>
              <a:buClr>
                <a:schemeClr val="dk1"/>
              </a:buClr>
              <a:buSzPct val="100000"/>
              <a:buFont typeface="Arial"/>
              <a:buChar char="•"/>
              <a:defRPr sz="8200" b="0" i="0" u="none" strike="noStrike" cap="none">
                <a:solidFill>
                  <a:schemeClr val="dk1"/>
                </a:solidFill>
                <a:latin typeface="Calibri"/>
                <a:ea typeface="Calibri"/>
                <a:cs typeface="Calibri"/>
                <a:sym typeface="Calibri"/>
              </a:defRPr>
            </a:lvl3pPr>
            <a:lvl4pPr marL="5484813" marR="0" lvl="3" indent="-347662"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4pPr>
            <a:lvl5pPr marL="7053263" marR="0" lvl="4" indent="-354013" algn="l" rtl="0">
              <a:spcBef>
                <a:spcPts val="1380"/>
              </a:spcBef>
              <a:spcAft>
                <a:spcPts val="0"/>
              </a:spcAft>
              <a:buClr>
                <a:schemeClr val="dk1"/>
              </a:buClr>
              <a:buSzPct val="100000"/>
              <a:buFont typeface="Arial"/>
              <a:buChar char="»"/>
              <a:defRPr sz="6900" b="0" i="0" u="none" strike="noStrike" cap="none">
                <a:solidFill>
                  <a:schemeClr val="dk1"/>
                </a:solidFill>
                <a:latin typeface="Calibri"/>
                <a:ea typeface="Calibri"/>
                <a:cs typeface="Calibri"/>
                <a:sym typeface="Calibri"/>
              </a:defRPr>
            </a:lvl5pPr>
            <a:lvl6pPr marL="8621306" marR="0" lvl="5" indent="-34725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6pPr>
            <a:lvl7pPr marL="10188816" marR="0" lvl="6" indent="-35266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7pPr>
            <a:lvl8pPr marL="11756327" marR="0" lvl="7" indent="-358077"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8pPr>
            <a:lvl9pPr marL="13323836" marR="0" lvl="8" indent="-350786" algn="l" rtl="0">
              <a:spcBef>
                <a:spcPts val="1380"/>
              </a:spcBef>
              <a:buClr>
                <a:schemeClr val="dk1"/>
              </a:buClr>
              <a:buSzPct val="100000"/>
              <a:buFont typeface="Arial"/>
              <a:buChar char="•"/>
              <a:defRPr sz="6900" b="0" i="0" u="none" strike="noStrike" cap="none">
                <a:solidFill>
                  <a:schemeClr val="dk1"/>
                </a:solidFill>
                <a:latin typeface="Calibri"/>
                <a:ea typeface="Calibri"/>
                <a:cs typeface="Calibri"/>
                <a:sym typeface="Calibri"/>
              </a:defRPr>
            </a:lvl9pPr>
          </a:lstStyle>
          <a:p>
            <a:endParaRPr/>
          </a:p>
        </p:txBody>
      </p:sp>
      <p:sp>
        <p:nvSpPr>
          <p:cNvPr id="12" name="Shape 12"/>
          <p:cNvSpPr txBox="1">
            <a:spLocks noGrp="1"/>
          </p:cNvSpPr>
          <p:nvPr>
            <p:ph type="dt" idx="10"/>
          </p:nvPr>
        </p:nvSpPr>
        <p:spPr>
          <a:xfrm>
            <a:off x="1646236" y="20340637"/>
            <a:ext cx="7680325"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4100" b="0" i="0" u="none" strike="noStrike" cap="none">
                <a:solidFill>
                  <a:srgbClr val="898989"/>
                </a:solidFill>
                <a:latin typeface="Calibri"/>
                <a:ea typeface="Calibri"/>
                <a:cs typeface="Calibri"/>
                <a:sym typeface="Calibri"/>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3" name="Shape 13"/>
          <p:cNvSpPr txBox="1">
            <a:spLocks noGrp="1"/>
          </p:cNvSpPr>
          <p:nvPr>
            <p:ph type="ftr" idx="11"/>
          </p:nvPr>
        </p:nvSpPr>
        <p:spPr>
          <a:xfrm>
            <a:off x="11247436" y="20340637"/>
            <a:ext cx="10423524" cy="1168400"/>
          </a:xfrm>
          <a:prstGeom prst="rect">
            <a:avLst/>
          </a:prstGeom>
          <a:noFill/>
          <a:ln>
            <a:noFill/>
          </a:ln>
        </p:spPr>
        <p:txBody>
          <a:bodyPr lIns="91425" tIns="91425" rIns="91425" bIns="91425" anchor="ctr" anchorCtr="0"/>
          <a:lstStyle>
            <a:lvl1pPr marL="0" marR="0" lvl="0" indent="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1pPr>
            <a:lvl2pPr marL="1566862" marR="0" lvl="1" indent="-11096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2pPr>
            <a:lvl3pPr marL="3133725" marR="0" lvl="2" indent="-22193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3pPr>
            <a:lvl4pPr marL="4702175" marR="0" lvl="3" indent="-333057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4pPr>
            <a:lvl5pPr marL="6269037" marR="0" lvl="4" indent="-4440237"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5pPr>
            <a:lvl6pPr marL="7835900" marR="0" lvl="5" indent="-5549900"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6pPr>
            <a:lvl7pPr marL="10969625" marR="0" lvl="6" indent="-7769225"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7pPr>
            <a:lvl8pPr marL="15670212" marR="0" lvl="7" indent="-1109821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8pPr>
            <a:lvl9pPr marL="21937662" marR="0" lvl="8" indent="-15536862" algn="l" rtl="0">
              <a:lnSpc>
                <a:spcPct val="100000"/>
              </a:lnSpc>
              <a:spcBef>
                <a:spcPts val="0"/>
              </a:spcBef>
              <a:spcAft>
                <a:spcPts val="0"/>
              </a:spcAft>
              <a:buNone/>
              <a:defRPr sz="6200" b="0" i="0" u="none" strike="noStrike" cap="none">
                <a:solidFill>
                  <a:schemeClr val="dk1"/>
                </a:solidFill>
                <a:latin typeface="Arial"/>
                <a:ea typeface="Arial"/>
                <a:cs typeface="Arial"/>
                <a:sym typeface="Arial"/>
              </a:defRPr>
            </a:lvl9pPr>
          </a:lstStyle>
          <a:p>
            <a:endParaRPr/>
          </a:p>
        </p:txBody>
      </p:sp>
      <p:sp>
        <p:nvSpPr>
          <p:cNvPr id="14" name="Shape 14"/>
          <p:cNvSpPr txBox="1">
            <a:spLocks noGrp="1"/>
          </p:cNvSpPr>
          <p:nvPr>
            <p:ph type="sldNum" idx="12"/>
          </p:nvPr>
        </p:nvSpPr>
        <p:spPr>
          <a:xfrm>
            <a:off x="23591837" y="20340637"/>
            <a:ext cx="7680325" cy="1168400"/>
          </a:xfrm>
          <a:prstGeom prst="rect">
            <a:avLst/>
          </a:prstGeom>
          <a:noFill/>
          <a:ln>
            <a:noFill/>
          </a:ln>
        </p:spPr>
        <p:txBody>
          <a:bodyPr lIns="313500" tIns="156750" rIns="313500" bIns="156750" anchor="ctr" anchorCtr="0">
            <a:noAutofit/>
          </a:bodyPr>
          <a:lstStyle/>
          <a:p>
            <a:pPr marL="0" marR="0" lvl="0" indent="0" algn="r" rtl="0">
              <a:lnSpc>
                <a:spcPct val="100000"/>
              </a:lnSpc>
              <a:spcBef>
                <a:spcPts val="0"/>
              </a:spcBef>
              <a:spcAft>
                <a:spcPts val="0"/>
              </a:spcAft>
              <a:buClr>
                <a:srgbClr val="898989"/>
              </a:buClr>
              <a:buSzPct val="25000"/>
              <a:buFont typeface="Calibri"/>
              <a:buNone/>
            </a:pPr>
            <a:fld id="{00000000-1234-1234-1234-123412341234}" type="slidenum">
              <a:rPr lang="en-US" sz="4100" b="0" i="0" u="none" strike="noStrike" cap="none">
                <a:solidFill>
                  <a:srgbClr val="898989"/>
                </a:solidFill>
                <a:latin typeface="Calibri"/>
                <a:ea typeface="Calibri"/>
                <a:cs typeface="Calibri"/>
                <a:sym typeface="Calibri"/>
              </a:rPr>
              <a:t>‹#›</a:t>
            </a:fld>
            <a:endParaRPr lang="en-US" sz="4100" b="0" i="0" u="none" strike="noStrike" cap="none">
              <a:solidFill>
                <a:srgbClr val="898989"/>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Layout" Target="../diagrams/layout1.xml"/><Relationship Id="rId13" Type="http://schemas.openxmlformats.org/officeDocument/2006/relationships/hyperlink" Target="mailto:msbaldwin@gmail.com" TargetMode="External"/><Relationship Id="rId3" Type="http://schemas.openxmlformats.org/officeDocument/2006/relationships/image" Target="../media/image1.png"/><Relationship Id="rId7" Type="http://schemas.openxmlformats.org/officeDocument/2006/relationships/diagramData" Target="../diagrams/data1.xml"/><Relationship Id="rId12" Type="http://schemas.openxmlformats.org/officeDocument/2006/relationships/hyperlink" Target="http://srproj.eecs.uci.edu/projects/alternative-tactile-display-using-granular-jamming" TargetMode="External"/><Relationship Id="rId2" Type="http://schemas.openxmlformats.org/officeDocument/2006/relationships/notesSlide" Target="../notesSlides/notesSlide1.xml"/><Relationship Id="rId16" Type="http://schemas.openxmlformats.org/officeDocument/2006/relationships/image" Target="../media/image6.jpg"/><Relationship Id="rId1" Type="http://schemas.openxmlformats.org/officeDocument/2006/relationships/slideLayout" Target="../slideLayouts/slideLayout1.xml"/><Relationship Id="rId6" Type="http://schemas.openxmlformats.org/officeDocument/2006/relationships/image" Target="../media/image4.jpg"/><Relationship Id="rId11" Type="http://schemas.microsoft.com/office/2007/relationships/diagramDrawing" Target="../diagrams/drawing1.xml"/><Relationship Id="rId5" Type="http://schemas.openxmlformats.org/officeDocument/2006/relationships/image" Target="../media/image3.jpg"/><Relationship Id="rId15" Type="http://schemas.openxmlformats.org/officeDocument/2006/relationships/image" Target="../media/image5.jpg"/><Relationship Id="rId10" Type="http://schemas.openxmlformats.org/officeDocument/2006/relationships/diagramColors" Target="../diagrams/colors1.xml"/><Relationship Id="rId4" Type="http://schemas.openxmlformats.org/officeDocument/2006/relationships/image" Target="../media/image2.jpg"/><Relationship Id="rId9" Type="http://schemas.openxmlformats.org/officeDocument/2006/relationships/diagramQuickStyle" Target="../diagrams/quickStyle1.xml"/><Relationship Id="rId14" Type="http://schemas.openxmlformats.org/officeDocument/2006/relationships/hyperlink" Target="mailto:gcao@uci.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564650" y="879475"/>
            <a:ext cx="27415800" cy="3657600"/>
          </a:xfrm>
          <a:prstGeom prst="rect">
            <a:avLst/>
          </a:prstGeom>
          <a:solidFill>
            <a:srgbClr val="17375E"/>
          </a:solidFill>
          <a:ln>
            <a:noFill/>
          </a:ln>
        </p:spPr>
        <p:txBody>
          <a:bodyPr lIns="313500" tIns="156750" rIns="313500" bIns="156750" anchor="ctr" anchorCtr="0">
            <a:noAutofit/>
          </a:bodyPr>
          <a:lstStyle/>
          <a:p>
            <a:pPr lvl="0">
              <a:buClr>
                <a:srgbClr val="F9C507"/>
              </a:buClr>
              <a:buSzPct val="25000"/>
            </a:pPr>
            <a:r>
              <a:rPr lang="en-US" sz="8100" dirty="0">
                <a:solidFill>
                  <a:srgbClr val="F9C507"/>
                </a:solidFill>
                <a:latin typeface="Trebuchet MS"/>
                <a:ea typeface="Trebuchet MS"/>
                <a:cs typeface="Trebuchet MS"/>
                <a:sym typeface="Trebuchet MS"/>
              </a:rPr>
              <a:t>Alternative Tactile Display Using Granular Jamming</a:t>
            </a:r>
            <a:br>
              <a:rPr lang="en-US" sz="7700" b="0" i="0" u="none" strike="noStrike" cap="none" dirty="0">
                <a:solidFill>
                  <a:srgbClr val="F9C507"/>
                </a:solidFill>
                <a:latin typeface="Trebuchet MS"/>
                <a:ea typeface="Trebuchet MS"/>
                <a:cs typeface="Trebuchet MS"/>
                <a:sym typeface="Trebuchet MS"/>
              </a:rPr>
            </a:br>
            <a:r>
              <a:rPr lang="en-US" sz="3200" dirty="0">
                <a:solidFill>
                  <a:srgbClr val="F9C507"/>
                </a:solidFill>
                <a:latin typeface="Trebuchet MS"/>
                <a:ea typeface="Trebuchet MS"/>
                <a:cs typeface="Trebuchet MS"/>
                <a:sym typeface="Trebuchet MS"/>
              </a:rPr>
              <a:t>Leon Cao, Paul Dao</a:t>
            </a:r>
            <a:r>
              <a:rPr lang="en-US" sz="3200" dirty="0">
                <a:solidFill>
                  <a:srgbClr val="F9C507"/>
                </a:solidFill>
                <a:latin typeface="Trebuchet MS"/>
                <a:ea typeface="Trebuchet MS"/>
                <a:cs typeface="Trebuchet MS"/>
                <a:sym typeface="Trebuchet MS"/>
              </a:rPr>
              <a:t>, </a:t>
            </a:r>
            <a:r>
              <a:rPr lang="en-US" sz="3200" dirty="0" err="1">
                <a:solidFill>
                  <a:srgbClr val="F9C507"/>
                </a:solidFill>
                <a:latin typeface="Trebuchet MS"/>
                <a:ea typeface="Trebuchet MS"/>
                <a:cs typeface="Trebuchet MS"/>
                <a:sym typeface="Trebuchet MS"/>
              </a:rPr>
              <a:t>Niraj</a:t>
            </a:r>
            <a:r>
              <a:rPr lang="en-US" sz="3200" dirty="0">
                <a:solidFill>
                  <a:srgbClr val="F9C507"/>
                </a:solidFill>
                <a:latin typeface="Trebuchet MS"/>
                <a:ea typeface="Trebuchet MS"/>
                <a:cs typeface="Trebuchet MS"/>
                <a:sym typeface="Trebuchet MS"/>
              </a:rPr>
              <a:t> Patel</a:t>
            </a:r>
            <a:r>
              <a:rPr lang="en-US" sz="3200" dirty="0">
                <a:solidFill>
                  <a:srgbClr val="F9C507"/>
                </a:solidFill>
                <a:latin typeface="Trebuchet MS"/>
                <a:ea typeface="Trebuchet MS"/>
                <a:cs typeface="Trebuchet MS"/>
                <a:sym typeface="Trebuchet MS"/>
              </a:rPr>
              <a:t>, Kevin Truong</a:t>
            </a:r>
            <a:br>
              <a:rPr lang="en-US" sz="3200" b="0" i="0" u="none" strike="noStrike" cap="none" dirty="0">
                <a:solidFill>
                  <a:srgbClr val="F9C507"/>
                </a:solidFill>
                <a:latin typeface="Trebuchet MS"/>
                <a:ea typeface="Trebuchet MS"/>
                <a:cs typeface="Trebuchet MS"/>
                <a:sym typeface="Trebuchet MS"/>
              </a:rPr>
            </a:br>
            <a:r>
              <a:rPr lang="en-US" sz="3200" b="0" i="0" u="none" strike="noStrike" cap="none" dirty="0">
                <a:solidFill>
                  <a:srgbClr val="F9C507"/>
                </a:solidFill>
                <a:latin typeface="Trebuchet MS"/>
                <a:ea typeface="Trebuchet MS"/>
                <a:cs typeface="Trebuchet MS"/>
                <a:sym typeface="Trebuchet MS"/>
              </a:rPr>
              <a:t>Professor</a:t>
            </a:r>
            <a:r>
              <a:rPr lang="en-US" sz="3200" dirty="0">
                <a:solidFill>
                  <a:srgbClr val="F9C507"/>
                </a:solidFill>
                <a:latin typeface="Trebuchet MS"/>
                <a:ea typeface="Trebuchet MS"/>
                <a:cs typeface="Trebuchet MS"/>
                <a:sym typeface="Trebuchet MS"/>
              </a:rPr>
              <a:t> Gillian Hayes, Mark Baldwin</a:t>
            </a:r>
            <a:br>
              <a:rPr lang="en-US" sz="3200" b="0" i="0" u="none" strike="noStrike" cap="none" dirty="0">
                <a:solidFill>
                  <a:srgbClr val="F9C507"/>
                </a:solidFill>
                <a:latin typeface="Trebuchet MS"/>
                <a:ea typeface="Trebuchet MS"/>
                <a:cs typeface="Trebuchet MS"/>
                <a:sym typeface="Trebuchet MS"/>
              </a:rPr>
            </a:br>
            <a:r>
              <a:rPr lang="en-US" sz="3200" b="0" i="0" u="none" strike="noStrike" cap="none" dirty="0">
                <a:solidFill>
                  <a:srgbClr val="F9C507"/>
                </a:solidFill>
                <a:latin typeface="Trebuchet MS"/>
                <a:ea typeface="Trebuchet MS"/>
                <a:cs typeface="Trebuchet MS"/>
                <a:sym typeface="Trebuchet MS"/>
              </a:rPr>
              <a:t> Donal</a:t>
            </a:r>
            <a:r>
              <a:rPr lang="en-US" sz="3200" dirty="0">
                <a:solidFill>
                  <a:srgbClr val="F9C507"/>
                </a:solidFill>
                <a:latin typeface="Trebuchet MS"/>
                <a:ea typeface="Trebuchet MS"/>
                <a:cs typeface="Trebuchet MS"/>
                <a:sym typeface="Trebuchet MS"/>
              </a:rPr>
              <a:t>d Bren School</a:t>
            </a:r>
            <a:r>
              <a:rPr lang="en-US" sz="3200" b="0" i="0" u="none" strike="noStrike" cap="none" dirty="0">
                <a:solidFill>
                  <a:srgbClr val="F9C507"/>
                </a:solidFill>
                <a:latin typeface="Trebuchet MS"/>
                <a:ea typeface="Trebuchet MS"/>
                <a:cs typeface="Trebuchet MS"/>
                <a:sym typeface="Trebuchet MS"/>
              </a:rPr>
              <a:t> of Information and Computer Sciences</a:t>
            </a:r>
            <a:endParaRPr lang="en-US" sz="3200" b="0" i="0" u="none" strike="noStrike" cap="none" dirty="0">
              <a:solidFill>
                <a:srgbClr val="F9C507"/>
              </a:solidFill>
              <a:latin typeface="Calibri"/>
              <a:ea typeface="Calibri"/>
              <a:cs typeface="Calibri"/>
              <a:sym typeface="Calibri"/>
            </a:endParaRPr>
          </a:p>
        </p:txBody>
      </p:sp>
      <p:pic>
        <p:nvPicPr>
          <p:cNvPr id="90" name="Shape 90"/>
          <p:cNvPicPr preferRelativeResize="0"/>
          <p:nvPr/>
        </p:nvPicPr>
        <p:blipFill rotWithShape="1">
          <a:blip r:embed="rId3">
            <a:alphaModFix/>
          </a:blip>
          <a:srcRect/>
          <a:stretch/>
        </p:blipFill>
        <p:spPr>
          <a:xfrm>
            <a:off x="1096962" y="962025"/>
            <a:ext cx="3409800" cy="3465600"/>
          </a:xfrm>
          <a:prstGeom prst="rect">
            <a:avLst/>
          </a:prstGeom>
          <a:noFill/>
          <a:ln>
            <a:noFill/>
          </a:ln>
        </p:spPr>
      </p:pic>
      <p:sp>
        <p:nvSpPr>
          <p:cNvPr id="93" name="Shape 93"/>
          <p:cNvSpPr/>
          <p:nvPr/>
        </p:nvSpPr>
        <p:spPr>
          <a:xfrm>
            <a:off x="1039050" y="866025"/>
            <a:ext cx="3525600" cy="3657600"/>
          </a:xfrm>
          <a:prstGeom prst="rect">
            <a:avLst/>
          </a:prstGeom>
          <a:noFill/>
          <a:ln w="114300" cap="flat" cmpd="sng">
            <a:solidFill>
              <a:schemeClr val="dk2"/>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 name="Rectangle 1"/>
          <p:cNvSpPr/>
          <p:nvPr/>
        </p:nvSpPr>
        <p:spPr>
          <a:xfrm>
            <a:off x="1024060" y="4549985"/>
            <a:ext cx="30941200" cy="914400"/>
          </a:xfrm>
          <a:prstGeom prst="rect">
            <a:avLst/>
          </a:prstGeom>
          <a:solidFill>
            <a:srgbClr val="F4C829"/>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rgbClr val="17375E"/>
                </a:solidFill>
              </a:rPr>
              <a:t>Goal: Produce an affordable, scalable, and DIY-able tactile display leveraging concepts of granular jamming</a:t>
            </a:r>
          </a:p>
        </p:txBody>
      </p:sp>
      <p:graphicFrame>
        <p:nvGraphicFramePr>
          <p:cNvPr id="10" name="Shape 115"/>
          <p:cNvGraphicFramePr/>
          <p:nvPr>
            <p:extLst>
              <p:ext uri="{D42A27DB-BD31-4B8C-83A1-F6EECF244321}">
                <p14:modId xmlns:p14="http://schemas.microsoft.com/office/powerpoint/2010/main" val="2685922596"/>
              </p:ext>
            </p:extLst>
          </p:nvPr>
        </p:nvGraphicFramePr>
        <p:xfrm>
          <a:off x="1039050" y="12655903"/>
          <a:ext cx="15693105" cy="3314697"/>
        </p:xfrm>
        <a:graphic>
          <a:graphicData uri="http://schemas.openxmlformats.org/drawingml/2006/table">
            <a:tbl>
              <a:tblPr firstRow="1">
                <a:noFill/>
                <a:tableStyleId>{C4EA6AB0-4593-46C3-9F05-DCDE7CC8F773}</a:tableStyleId>
              </a:tblPr>
              <a:tblGrid>
                <a:gridCol w="2606088">
                  <a:extLst>
                    <a:ext uri="{9D8B030D-6E8A-4147-A177-3AD203B41FA5}">
                      <a16:colId xmlns:a16="http://schemas.microsoft.com/office/drawing/2014/main" val="20000"/>
                    </a:ext>
                  </a:extLst>
                </a:gridCol>
                <a:gridCol w="1452004">
                  <a:extLst>
                    <a:ext uri="{9D8B030D-6E8A-4147-A177-3AD203B41FA5}">
                      <a16:colId xmlns:a16="http://schemas.microsoft.com/office/drawing/2014/main" val="20001"/>
                    </a:ext>
                  </a:extLst>
                </a:gridCol>
                <a:gridCol w="11635013">
                  <a:extLst>
                    <a:ext uri="{9D8B030D-6E8A-4147-A177-3AD203B41FA5}">
                      <a16:colId xmlns:a16="http://schemas.microsoft.com/office/drawing/2014/main" val="20002"/>
                    </a:ext>
                  </a:extLst>
                </a:gridCol>
              </a:tblGrid>
              <a:tr h="533399">
                <a:tc>
                  <a:txBody>
                    <a:bodyPr/>
                    <a:lstStyle/>
                    <a:p>
                      <a:pPr lvl="0">
                        <a:spcBef>
                          <a:spcPts val="0"/>
                        </a:spcBef>
                        <a:buNone/>
                      </a:pPr>
                      <a:r>
                        <a:rPr lang="EN-US" sz="1800" b="1" dirty="0">
                          <a:ea typeface="Calibri"/>
                          <a:cs typeface="Calibri"/>
                          <a:sym typeface="Calibri"/>
                        </a:rPr>
                        <a:t>Member</a:t>
                      </a:r>
                    </a:p>
                  </a:txBody>
                  <a:tcPr marL="125025" marR="125025" marT="125025" marB="125025"/>
                </a:tc>
                <a:tc>
                  <a:txBody>
                    <a:bodyPr/>
                    <a:lstStyle/>
                    <a:p>
                      <a:pPr lvl="0">
                        <a:spcBef>
                          <a:spcPts val="0"/>
                        </a:spcBef>
                        <a:buNone/>
                      </a:pPr>
                      <a:r>
                        <a:rPr lang="EN-US" sz="1800" b="1" dirty="0">
                          <a:ea typeface="Calibri"/>
                          <a:cs typeface="Calibri"/>
                          <a:sym typeface="Calibri"/>
                        </a:rPr>
                        <a:t>Major</a:t>
                      </a:r>
                    </a:p>
                  </a:txBody>
                  <a:tcPr marL="125025" marR="125025" marT="125025" marB="125025"/>
                </a:tc>
                <a:tc>
                  <a:txBody>
                    <a:bodyPr/>
                    <a:lstStyle/>
                    <a:p>
                      <a:pPr lvl="0">
                        <a:spcBef>
                          <a:spcPts val="0"/>
                        </a:spcBef>
                        <a:buNone/>
                      </a:pPr>
                      <a:r>
                        <a:rPr lang="EN-US" sz="1800" b="1" dirty="0">
                          <a:ea typeface="Calibri"/>
                          <a:cs typeface="Calibri"/>
                          <a:sym typeface="Calibri"/>
                        </a:rPr>
                        <a:t>Responsibilities</a:t>
                      </a:r>
                    </a:p>
                  </a:txBody>
                  <a:tcPr marL="125025" marR="125025" marT="125025" marB="125025"/>
                </a:tc>
                <a:extLst>
                  <a:ext uri="{0D108BD9-81ED-4DB2-BD59-A6C34878D82A}">
                    <a16:rowId xmlns:a16="http://schemas.microsoft.com/office/drawing/2014/main" val="10000"/>
                  </a:ext>
                </a:extLst>
              </a:tr>
              <a:tr h="533399">
                <a:tc>
                  <a:txBody>
                    <a:bodyPr/>
                    <a:lstStyle/>
                    <a:p>
                      <a:pPr lvl="0" rtl="0">
                        <a:spcBef>
                          <a:spcPts val="0"/>
                        </a:spcBef>
                        <a:buNone/>
                      </a:pPr>
                      <a:r>
                        <a:rPr lang="EN-US" sz="1800" dirty="0">
                          <a:ea typeface="Calibri"/>
                          <a:cs typeface="Calibri"/>
                          <a:sym typeface="Calibri"/>
                        </a:rPr>
                        <a:t>Mark Baldwin (Advisor)</a:t>
                      </a:r>
                    </a:p>
                  </a:txBody>
                  <a:tcPr marL="125025" marR="125025" marT="125025" marB="125025"/>
                </a:tc>
                <a:tc>
                  <a:txBody>
                    <a:bodyPr/>
                    <a:lstStyle/>
                    <a:p>
                      <a:pPr lvl="0" rtl="0">
                        <a:spcBef>
                          <a:spcPts val="0"/>
                        </a:spcBef>
                        <a:buNone/>
                      </a:pPr>
                      <a:r>
                        <a:rPr lang="EN-US" sz="1800" dirty="0">
                          <a:ea typeface="Calibri"/>
                          <a:cs typeface="Calibri"/>
                          <a:sym typeface="Calibri"/>
                        </a:rPr>
                        <a:t>Informatics</a:t>
                      </a:r>
                    </a:p>
                  </a:txBody>
                  <a:tcPr marL="125025" marR="125025" marT="125025" marB="125025"/>
                </a:tc>
                <a:tc>
                  <a:txBody>
                    <a:bodyPr/>
                    <a:lstStyle/>
                    <a:p>
                      <a:pPr marL="0" lvl="0" indent="0" rtl="0">
                        <a:spcBef>
                          <a:spcPts val="0"/>
                        </a:spcBef>
                        <a:buSzPct val="100000"/>
                        <a:buFont typeface="Calibri"/>
                        <a:buNone/>
                      </a:pPr>
                      <a:r>
                        <a:rPr lang="EN-US" sz="1800" dirty="0">
                          <a:ea typeface="Calibri"/>
                          <a:cs typeface="Calibri"/>
                          <a:sym typeface="Calibri"/>
                        </a:rPr>
                        <a:t>Inspiration for original project idea. Provide materials and lab space to build prototypes.</a:t>
                      </a:r>
                    </a:p>
                  </a:txBody>
                  <a:tcPr marL="125025" marR="125025" marT="125025" marB="125025"/>
                </a:tc>
                <a:extLst>
                  <a:ext uri="{0D108BD9-81ED-4DB2-BD59-A6C34878D82A}">
                    <a16:rowId xmlns:a16="http://schemas.microsoft.com/office/drawing/2014/main" val="10001"/>
                  </a:ext>
                </a:extLst>
              </a:tr>
              <a:tr h="571500">
                <a:tc>
                  <a:txBody>
                    <a:bodyPr/>
                    <a:lstStyle/>
                    <a:p>
                      <a:pPr lvl="0" rtl="0">
                        <a:spcBef>
                          <a:spcPts val="0"/>
                        </a:spcBef>
                        <a:buNone/>
                      </a:pPr>
                      <a:r>
                        <a:rPr lang="EN-US" sz="1800" dirty="0">
                          <a:ea typeface="Calibri"/>
                          <a:cs typeface="Calibri"/>
                          <a:sym typeface="Calibri"/>
                        </a:rPr>
                        <a:t>Leon </a:t>
                      </a:r>
                      <a:r>
                        <a:rPr lang="en-US" sz="1800" dirty="0">
                          <a:ea typeface="Calibri"/>
                          <a:cs typeface="Calibri"/>
                          <a:sym typeface="Calibri"/>
                        </a:rPr>
                        <a:t>Trinh </a:t>
                      </a:r>
                      <a:r>
                        <a:rPr lang="EN-US" sz="1800" dirty="0">
                          <a:ea typeface="Calibri"/>
                          <a:cs typeface="Calibri"/>
                          <a:sym typeface="Calibri"/>
                        </a:rPr>
                        <a:t>Cao</a:t>
                      </a:r>
                    </a:p>
                  </a:txBody>
                  <a:tcPr marL="125025" marR="125025" marT="125025" marB="125025"/>
                </a:tc>
                <a:tc>
                  <a:txBody>
                    <a:bodyPr/>
                    <a:lstStyle/>
                    <a:p>
                      <a:pPr lvl="0" rtl="0">
                        <a:spcBef>
                          <a:spcPts val="0"/>
                        </a:spcBef>
                        <a:buNone/>
                      </a:pPr>
                      <a:r>
                        <a:rPr lang="EN-US" sz="1800" dirty="0">
                          <a:ea typeface="Calibri"/>
                          <a:cs typeface="Calibri"/>
                          <a:sym typeface="Calibri"/>
                        </a:rPr>
                        <a:t>CSE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Research and develop mechanical structure. Design and program control systems for display and XY platform. </a:t>
                      </a:r>
                      <a:endParaRPr lang="en-US" sz="1800">
                        <a:solidFill>
                          <a:schemeClr val="dk1"/>
                        </a:solidFill>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2"/>
                  </a:ext>
                </a:extLst>
              </a:tr>
              <a:tr h="533399">
                <a:tc>
                  <a:txBody>
                    <a:bodyPr/>
                    <a:lstStyle/>
                    <a:p>
                      <a:pPr lvl="0">
                        <a:spcBef>
                          <a:spcPts val="0"/>
                        </a:spcBef>
                        <a:buNone/>
                      </a:pPr>
                      <a:r>
                        <a:rPr lang="EN-US" sz="1800" dirty="0">
                          <a:ea typeface="Calibri"/>
                          <a:cs typeface="Calibri"/>
                          <a:sym typeface="Calibri"/>
                        </a:rPr>
                        <a:t>Paul </a:t>
                      </a:r>
                      <a:r>
                        <a:rPr lang="en-US" sz="1800" dirty="0" err="1">
                          <a:ea typeface="Calibri"/>
                          <a:cs typeface="Calibri"/>
                          <a:sym typeface="Calibri"/>
                        </a:rPr>
                        <a:t>Vinh</a:t>
                      </a:r>
                      <a:r>
                        <a:rPr lang="en-US" sz="1800" dirty="0">
                          <a:ea typeface="Calibri"/>
                          <a:cs typeface="Calibri"/>
                          <a:sym typeface="Calibri"/>
                        </a:rPr>
                        <a:t> </a:t>
                      </a:r>
                      <a:r>
                        <a:rPr lang="EN-US" sz="1800" dirty="0">
                          <a:ea typeface="Calibri"/>
                          <a:cs typeface="Calibri"/>
                          <a:sym typeface="Calibri"/>
                        </a:rPr>
                        <a:t>Dao</a:t>
                      </a:r>
                    </a:p>
                  </a:txBody>
                  <a:tcPr marL="125025" marR="125025" marT="125025" marB="125025"/>
                </a:tc>
                <a:tc>
                  <a:txBody>
                    <a:bodyPr/>
                    <a:lstStyle/>
                    <a:p>
                      <a:pPr lvl="0">
                        <a:spcBef>
                          <a:spcPts val="0"/>
                        </a:spcBef>
                        <a:buNone/>
                      </a:pPr>
                      <a:r>
                        <a:rPr lang="EN-US" sz="1800" dirty="0">
                          <a:ea typeface="Calibri"/>
                          <a:cs typeface="Calibri"/>
                          <a:sym typeface="Calibri"/>
                        </a:rPr>
                        <a:t>CSE</a:t>
                      </a:r>
                    </a:p>
                  </a:txBody>
                  <a:tcPr marL="125025" marR="125025" marT="125025" marB="125025"/>
                </a:tc>
                <a:tc>
                  <a:txBody>
                    <a:bodyPr/>
                    <a:lstStyle/>
                    <a:p>
                      <a:pPr marL="0" lvl="0" indent="0" rtl="0">
                        <a:spcBef>
                          <a:spcPts val="0"/>
                        </a:spcBef>
                        <a:buSzPct val="100000"/>
                        <a:buFont typeface="Calibri"/>
                        <a:buNone/>
                      </a:pPr>
                      <a:r>
                        <a:rPr lang="EN-US" sz="1800" dirty="0">
                          <a:ea typeface="Calibri"/>
                          <a:cs typeface="Calibri"/>
                          <a:sym typeface="Calibri"/>
                        </a:rPr>
                        <a:t>Work on embedded programming to implement XY platform. Work on image processing software. </a:t>
                      </a:r>
                      <a:endParaRPr lang="en-US" sz="1800" dirty="0">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3"/>
                  </a:ext>
                </a:extLst>
              </a:tr>
              <a:tr h="571500">
                <a:tc>
                  <a:txBody>
                    <a:bodyPr/>
                    <a:lstStyle/>
                    <a:p>
                      <a:pPr lvl="0">
                        <a:spcBef>
                          <a:spcPts val="0"/>
                        </a:spcBef>
                        <a:buNone/>
                      </a:pPr>
                      <a:r>
                        <a:rPr lang="EN-US" sz="1800" dirty="0">
                          <a:ea typeface="Calibri"/>
                          <a:cs typeface="Calibri"/>
                          <a:sym typeface="Calibri"/>
                        </a:rPr>
                        <a:t>Niraj Patel</a:t>
                      </a:r>
                    </a:p>
                  </a:txBody>
                  <a:tcPr marL="125025" marR="125025" marT="125025" marB="125025"/>
                </a:tc>
                <a:tc>
                  <a:txBody>
                    <a:bodyPr/>
                    <a:lstStyle/>
                    <a:p>
                      <a:pPr lvl="0">
                        <a:spcBef>
                          <a:spcPts val="0"/>
                        </a:spcBef>
                        <a:buClr>
                          <a:schemeClr val="dk1"/>
                        </a:buClr>
                        <a:buSzPct val="25000"/>
                        <a:buFont typeface="Arial"/>
                        <a:buNone/>
                      </a:pPr>
                      <a:r>
                        <a:rPr lang="EN-US" sz="1800" dirty="0">
                          <a:solidFill>
                            <a:srgbClr val="000000"/>
                          </a:solidFill>
                          <a:ea typeface="Calibri"/>
                          <a:cs typeface="Calibri"/>
                          <a:sym typeface="Calibri"/>
                        </a:rPr>
                        <a:t>CSE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Work on software for XY platform and air flow control system. Work on image processing software.</a:t>
                      </a:r>
                    </a:p>
                  </a:txBody>
                  <a:tcPr marL="125025" marR="125025" marT="125025" marB="125025"/>
                </a:tc>
                <a:extLst>
                  <a:ext uri="{0D108BD9-81ED-4DB2-BD59-A6C34878D82A}">
                    <a16:rowId xmlns:a16="http://schemas.microsoft.com/office/drawing/2014/main" val="10004"/>
                  </a:ext>
                </a:extLst>
              </a:tr>
              <a:tr h="571500">
                <a:tc>
                  <a:txBody>
                    <a:bodyPr/>
                    <a:lstStyle/>
                    <a:p>
                      <a:pPr lvl="0">
                        <a:spcBef>
                          <a:spcPts val="0"/>
                        </a:spcBef>
                        <a:buNone/>
                      </a:pPr>
                      <a:r>
                        <a:rPr lang="EN-US" sz="1800" dirty="0">
                          <a:ea typeface="Calibri"/>
                          <a:cs typeface="Calibri"/>
                          <a:sym typeface="Calibri"/>
                        </a:rPr>
                        <a:t>Kevin Truong</a:t>
                      </a:r>
                    </a:p>
                  </a:txBody>
                  <a:tcPr marL="125025" marR="125025" marT="125025" marB="125025"/>
                </a:tc>
                <a:tc>
                  <a:txBody>
                    <a:bodyPr/>
                    <a:lstStyle/>
                    <a:p>
                      <a:pPr lvl="0">
                        <a:spcBef>
                          <a:spcPts val="0"/>
                        </a:spcBef>
                        <a:buNone/>
                      </a:pPr>
                      <a:r>
                        <a:rPr lang="EN-US" sz="1800" dirty="0">
                          <a:ea typeface="Calibri"/>
                          <a:cs typeface="Calibri"/>
                          <a:sym typeface="Calibri"/>
                        </a:rPr>
                        <a:t>Engr. EE</a:t>
                      </a:r>
                    </a:p>
                  </a:txBody>
                  <a:tcPr marL="125025" marR="125025" marT="125025" marB="125025"/>
                </a:tc>
                <a:tc>
                  <a:txBody>
                    <a:bodyPr/>
                    <a:lstStyle/>
                    <a:p>
                      <a:pPr marL="0" lvl="0" indent="0" rtl="0">
                        <a:lnSpc>
                          <a:spcPct val="115000"/>
                        </a:lnSpc>
                        <a:spcBef>
                          <a:spcPts val="0"/>
                        </a:spcBef>
                        <a:buClr>
                          <a:schemeClr val="dk1"/>
                        </a:buClr>
                        <a:buSzPct val="100000"/>
                        <a:buFont typeface="Calibri"/>
                        <a:buNone/>
                      </a:pPr>
                      <a:r>
                        <a:rPr lang="EN-US" sz="1800" dirty="0">
                          <a:solidFill>
                            <a:srgbClr val="000000"/>
                          </a:solidFill>
                          <a:ea typeface="Calibri"/>
                          <a:cs typeface="Calibri"/>
                          <a:sym typeface="Calibri"/>
                        </a:rPr>
                        <a:t>Assist in implementation of XY platform.</a:t>
                      </a:r>
                      <a:r>
                        <a:rPr lang="EN-US" sz="1800" baseline="0" dirty="0">
                          <a:solidFill>
                            <a:srgbClr val="000000"/>
                          </a:solidFill>
                          <a:ea typeface="Calibri"/>
                          <a:cs typeface="Calibri"/>
                          <a:sym typeface="Calibri"/>
                        </a:rPr>
                        <a:t> </a:t>
                      </a:r>
                      <a:r>
                        <a:rPr lang="EN-US" sz="1800" dirty="0">
                          <a:ea typeface="Calibri"/>
                          <a:cs typeface="Calibri"/>
                          <a:sym typeface="Calibri"/>
                        </a:rPr>
                        <a:t>Work on circuitry for breadboard control system. </a:t>
                      </a:r>
                      <a:endParaRPr lang="en-US" sz="1800" dirty="0">
                        <a:latin typeface="Calibri"/>
                        <a:ea typeface="Calibri"/>
                        <a:cs typeface="Calibri"/>
                        <a:sym typeface="Calibri"/>
                      </a:endParaRPr>
                    </a:p>
                  </a:txBody>
                  <a:tcPr marL="125025" marR="125025" marT="125025" marB="125025"/>
                </a:tc>
                <a:extLst>
                  <a:ext uri="{0D108BD9-81ED-4DB2-BD59-A6C34878D82A}">
                    <a16:rowId xmlns:a16="http://schemas.microsoft.com/office/drawing/2014/main" val="10005"/>
                  </a:ext>
                </a:extLst>
              </a:tr>
            </a:tbl>
          </a:graphicData>
        </a:graphic>
      </p:graphicFrame>
      <p:sp>
        <p:nvSpPr>
          <p:cNvPr id="3" name="TextBox 2"/>
          <p:cNvSpPr txBox="1"/>
          <p:nvPr/>
        </p:nvSpPr>
        <p:spPr>
          <a:xfrm>
            <a:off x="1039050" y="5612205"/>
            <a:ext cx="15693105" cy="6494085"/>
          </a:xfrm>
          <a:prstGeom prst="rect">
            <a:avLst/>
          </a:prstGeom>
          <a:noFill/>
        </p:spPr>
        <p:txBody>
          <a:bodyPr wrap="square" rtlCol="0" anchor="t">
            <a:spAutoFit/>
          </a:bodyPr>
          <a:lstStyle/>
          <a:p>
            <a:pPr>
              <a:spcBef>
                <a:spcPts val="1200"/>
              </a:spcBef>
            </a:pPr>
            <a:r>
              <a:rPr lang="EN-US" sz="3600" b="1" dirty="0"/>
              <a:t>Introduction</a:t>
            </a:r>
          </a:p>
          <a:p>
            <a:pPr>
              <a:spcBef>
                <a:spcPts val="1200"/>
              </a:spcBef>
            </a:pPr>
            <a:r>
              <a:rPr lang="EN-US" sz="2400" dirty="0"/>
              <a:t>Refreshable braille displays currently on market are unaffordable for most braille readers, due to the intricate technology used. In fact, typical 40-cell displays could go for above $2,000 per unit. However, granular jamming provides a technique for creating a more affordable and scalable refreshable tactile display, which can be used to convey graphic information in a visual-less manner. Granular jamming refers to the phenomenon where granular material such as coffee or sand grains become rigid but malleable in a vacuum. This phenomenon has been used in robotics to create universal gripper arms that can grab objects of varying shapes. However, little research has been done on exploiting this phenomenon to create a braille display or to convey graphic information. Some research has focused on using granular jamming as a way to provide haptic feedback, but otherwise few applications for a tactile display actuated via granular jamming have been explored.</a:t>
            </a:r>
          </a:p>
          <a:p>
            <a:pPr>
              <a:spcBef>
                <a:spcPts val="1200"/>
              </a:spcBef>
            </a:pPr>
            <a:r>
              <a:rPr lang="EN-US" sz="2400" dirty="0"/>
              <a:t>We plan to explore the many potential applications of a granular-jamming-based tactile display, specifically in the realm of refreshable braille displays and image imprinting. Compared to commercially available braille displays, granular-jamming-based tactile displays are very simplistic and inexpensive to manufacture. Additionally, they can create low-resolution tactile images, which can be used in schools or storybooks to help visually-impaired children experience illustrations and graphic descriptions they otherwise cannot see. We hope that our project will pave the way to several different real-life applications that this technology will be able to provide in the future.</a:t>
            </a:r>
          </a:p>
        </p:txBody>
      </p:sp>
      <p:sp>
        <p:nvSpPr>
          <p:cNvPr id="5" name="TextBox 4"/>
          <p:cNvSpPr txBox="1"/>
          <p:nvPr/>
        </p:nvSpPr>
        <p:spPr>
          <a:xfrm>
            <a:off x="17073349" y="5597215"/>
            <a:ext cx="14906901" cy="14342388"/>
          </a:xfrm>
          <a:prstGeom prst="rect">
            <a:avLst/>
          </a:prstGeom>
          <a:noFill/>
        </p:spPr>
        <p:txBody>
          <a:bodyPr wrap="square" rtlCol="0" anchor="t">
            <a:spAutoFit/>
          </a:bodyPr>
          <a:lstStyle/>
          <a:p>
            <a:pPr lvl="0">
              <a:spcBef>
                <a:spcPts val="1200"/>
              </a:spcBef>
            </a:pPr>
            <a:r>
              <a:rPr lang="EN-US" sz="3600" b="1" dirty="0"/>
              <a:t>Implementation</a:t>
            </a:r>
          </a:p>
          <a:p>
            <a:pPr lvl="0">
              <a:spcBef>
                <a:spcPts val="1200"/>
              </a:spcBef>
            </a:pPr>
            <a:r>
              <a:rPr lang="EN-US" sz="2400" dirty="0"/>
              <a:t>Affordability, scalability, and DIY-ability are the primary goals of this project, so all required components are easily acquired or assembled via 3D printing and off-the-shelf parts from makerspaces or hardware stores. As such, the tactile display only consists of a simple 3D-printed frame as well as spent coffee grains, sealed airtight between sheets of silicone caulk.</a:t>
            </a:r>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r>
              <a:rPr lang="EN-US" sz="2400" dirty="0"/>
              <a:t>After every cell in the frame is filled with coffee grains, </a:t>
            </a:r>
            <a:r>
              <a:rPr lang="en-US" sz="2400" dirty="0"/>
              <a:t>raised surfaces </a:t>
            </a:r>
            <a:r>
              <a:rPr lang="EN-US" sz="2400" dirty="0"/>
              <a:t>are created by evacuating air from the display and simply pressing against the grains. When jammed against each other due to </a:t>
            </a:r>
            <a:r>
              <a:rPr lang="en-US" sz="2400" dirty="0"/>
              <a:t>the</a:t>
            </a:r>
            <a:r>
              <a:rPr lang="EN-US" sz="2400" dirty="0"/>
              <a:t> lack of air, the grains provide sufficient friction to overcome gravity.</a:t>
            </a:r>
            <a:r>
              <a:rPr lang="EN-US" sz="2400" dirty="0"/>
              <a:t> </a:t>
            </a:r>
            <a:r>
              <a:rPr lang="en-US" sz="2400" dirty="0"/>
              <a:t>The durable and flexible silicone</a:t>
            </a:r>
            <a:r>
              <a:rPr lang="EN-US" sz="2400" dirty="0"/>
              <a:t> provides moving room for the grains in the jammed state</a:t>
            </a:r>
            <a:r>
              <a:rPr lang="en-US" sz="2400" dirty="0"/>
              <a:t>, making it possible to create raised surfaces on the display. </a:t>
            </a:r>
            <a:r>
              <a:rPr lang="en-US" sz="2400" dirty="0"/>
              <a:t>Additionally</a:t>
            </a:r>
            <a:r>
              <a:rPr lang="EN-US" sz="2400" dirty="0"/>
              <a:t>, any shape created in the jammed state stays until air is reintroduced. Furthermore, by its elasticity, the silicone restores the original display shape when air is reintroduced, un-jamming the grains</a:t>
            </a:r>
            <a:r>
              <a:rPr lang="en-US" sz="2400" dirty="0"/>
              <a:t> and clearing any imprinted pattern</a:t>
            </a:r>
            <a:r>
              <a:rPr lang="EN-US" sz="2400" dirty="0"/>
              <a:t>.</a:t>
            </a:r>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lvl="0">
              <a:spcBef>
                <a:spcPts val="1200"/>
              </a:spcBef>
            </a:pPr>
            <a:endParaRPr lang="en-US" sz="2400" dirty="0"/>
          </a:p>
          <a:p>
            <a:pPr>
              <a:spcBef>
                <a:spcPts val="1200"/>
              </a:spcBef>
            </a:pPr>
            <a:r>
              <a:rPr lang="en-US" sz="2400" dirty="0"/>
              <a:t>A computer-controlled XY platform is used t</a:t>
            </a:r>
            <a:r>
              <a:rPr lang="EN-US" sz="2400" dirty="0"/>
              <a:t>o automate the process of imprinting display cells</a:t>
            </a:r>
            <a:r>
              <a:rPr lang="en-US" sz="2400" dirty="0"/>
              <a:t>.</a:t>
            </a:r>
            <a:r>
              <a:rPr lang="EN-US" sz="2400" dirty="0"/>
              <a:t> Before a tactile image is created, an air pump activates to evacuate air out of the display and jam the grains. To imprint a patter</a:t>
            </a:r>
            <a:r>
              <a:rPr lang="en-US" sz="2400" dirty="0"/>
              <a:t>n</a:t>
            </a:r>
            <a:r>
              <a:rPr lang="EN-US" sz="2400" dirty="0"/>
              <a:t>, a </a:t>
            </a:r>
            <a:r>
              <a:rPr lang="en-US" sz="2400" dirty="0"/>
              <a:t>ball caster</a:t>
            </a:r>
            <a:r>
              <a:rPr lang="EN-US" sz="2400" dirty="0"/>
              <a:t> </a:t>
            </a:r>
            <a:r>
              <a:rPr lang="en-US" sz="2400" dirty="0"/>
              <a:t>is rolled against a layer of pinheads stationed directly below the silicone display, providing a contour of raised surfaces</a:t>
            </a:r>
            <a:r>
              <a:rPr lang="EN-US" sz="2400" dirty="0"/>
              <a:t>. To clear a tactile </a:t>
            </a:r>
            <a:r>
              <a:rPr lang="en-US" sz="2400" dirty="0"/>
              <a:t>pattern</a:t>
            </a:r>
            <a:r>
              <a:rPr lang="EN-US" sz="2400" dirty="0"/>
              <a:t>, another air pump activates to reintroduce air into the display, unjamming the grains and restoring the original flat display shape.</a:t>
            </a:r>
          </a:p>
        </p:txBody>
      </p:sp>
      <p:sp>
        <p:nvSpPr>
          <p:cNvPr id="6" name="TextBox 5"/>
          <p:cNvSpPr txBox="1"/>
          <p:nvPr/>
        </p:nvSpPr>
        <p:spPr>
          <a:xfrm>
            <a:off x="1039050" y="12001360"/>
            <a:ext cx="9155826" cy="646331"/>
          </a:xfrm>
          <a:prstGeom prst="rect">
            <a:avLst/>
          </a:prstGeom>
          <a:noFill/>
        </p:spPr>
        <p:txBody>
          <a:bodyPr wrap="square" rtlCol="0">
            <a:spAutoFit/>
          </a:bodyPr>
          <a:lstStyle/>
          <a:p>
            <a:r>
              <a:rPr lang="en-US" sz="3600" b="1" dirty="0"/>
              <a:t>Team 33: General Tactile</a:t>
            </a:r>
          </a:p>
        </p:txBody>
      </p:sp>
      <p:pic>
        <p:nvPicPr>
          <p:cNvPr id="13" name="Shape 144" descr="IMG_20161031_150635.jpg"/>
          <p:cNvPicPr preferRelativeResize="0"/>
          <p:nvPr/>
        </p:nvPicPr>
        <p:blipFill>
          <a:blip r:embed="rId4">
            <a:alphaModFix/>
          </a:blip>
          <a:stretch>
            <a:fillRect/>
          </a:stretch>
        </p:blipFill>
        <p:spPr>
          <a:xfrm>
            <a:off x="17915051" y="8004201"/>
            <a:ext cx="3416940" cy="2562718"/>
          </a:xfrm>
          <a:prstGeom prst="rect">
            <a:avLst/>
          </a:prstGeom>
          <a:noFill/>
          <a:ln>
            <a:noFill/>
          </a:ln>
        </p:spPr>
      </p:pic>
      <p:sp>
        <p:nvSpPr>
          <p:cNvPr id="14" name="Shape 145"/>
          <p:cNvSpPr txBox="1"/>
          <p:nvPr/>
        </p:nvSpPr>
        <p:spPr>
          <a:xfrm>
            <a:off x="17473654" y="10557403"/>
            <a:ext cx="4299734"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3D-printed support structure</a:t>
            </a:r>
          </a:p>
        </p:txBody>
      </p:sp>
      <p:pic>
        <p:nvPicPr>
          <p:cNvPr id="25" name="Shape 156" descr="20161101_111259.jpg"/>
          <p:cNvPicPr preferRelativeResize="0"/>
          <p:nvPr/>
        </p:nvPicPr>
        <p:blipFill>
          <a:blip r:embed="rId5">
            <a:alphaModFix/>
          </a:blip>
          <a:stretch>
            <a:fillRect/>
          </a:stretch>
        </p:blipFill>
        <p:spPr>
          <a:xfrm>
            <a:off x="21890479" y="8004201"/>
            <a:ext cx="4555937" cy="2562718"/>
          </a:xfrm>
          <a:prstGeom prst="rect">
            <a:avLst/>
          </a:prstGeom>
          <a:noFill/>
          <a:ln>
            <a:noFill/>
          </a:ln>
        </p:spPr>
      </p:pic>
      <p:sp>
        <p:nvSpPr>
          <p:cNvPr id="26" name="Shape 145"/>
          <p:cNvSpPr txBox="1"/>
          <p:nvPr/>
        </p:nvSpPr>
        <p:spPr>
          <a:xfrm>
            <a:off x="22018580" y="10557403"/>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Prototype: Unjammed</a:t>
            </a:r>
          </a:p>
        </p:txBody>
      </p:sp>
      <p:pic>
        <p:nvPicPr>
          <p:cNvPr id="30" name="Shape 161" descr="20161101_112617.jpg"/>
          <p:cNvPicPr preferRelativeResize="0"/>
          <p:nvPr/>
        </p:nvPicPr>
        <p:blipFill>
          <a:blip r:embed="rId6">
            <a:alphaModFix/>
          </a:blip>
          <a:stretch>
            <a:fillRect/>
          </a:stretch>
        </p:blipFill>
        <p:spPr>
          <a:xfrm>
            <a:off x="27016259" y="8004201"/>
            <a:ext cx="4555939" cy="2562718"/>
          </a:xfrm>
          <a:prstGeom prst="rect">
            <a:avLst/>
          </a:prstGeom>
          <a:noFill/>
          <a:ln>
            <a:noFill/>
          </a:ln>
        </p:spPr>
      </p:pic>
      <p:sp>
        <p:nvSpPr>
          <p:cNvPr id="31" name="Shape 145"/>
          <p:cNvSpPr txBox="1"/>
          <p:nvPr/>
        </p:nvSpPr>
        <p:spPr>
          <a:xfrm>
            <a:off x="27144361" y="10557403"/>
            <a:ext cx="4299734" cy="450171"/>
          </a:xfrm>
          <a:prstGeom prst="rect">
            <a:avLst/>
          </a:prstGeom>
          <a:noFill/>
          <a:ln>
            <a:noFill/>
          </a:ln>
        </p:spPr>
        <p:txBody>
          <a:bodyPr lIns="91425" tIns="91425" rIns="91425" bIns="91425" anchor="t" anchorCtr="0">
            <a:noAutofit/>
          </a:bodyPr>
          <a:lstStyle/>
          <a:p>
            <a:pPr lvl="0" algn="ctr">
              <a:spcBef>
                <a:spcPts val="0"/>
              </a:spcBef>
              <a:buNone/>
            </a:pPr>
            <a:r>
              <a:rPr lang="en-US" sz="1800" dirty="0"/>
              <a:t>Prototype: Jammed and imprinted</a:t>
            </a:r>
          </a:p>
        </p:txBody>
      </p:sp>
      <p:sp>
        <p:nvSpPr>
          <p:cNvPr id="32" name="TextBox 31"/>
          <p:cNvSpPr txBox="1"/>
          <p:nvPr/>
        </p:nvSpPr>
        <p:spPr>
          <a:xfrm>
            <a:off x="1039050" y="16658188"/>
            <a:ext cx="9155826" cy="646331"/>
          </a:xfrm>
          <a:prstGeom prst="rect">
            <a:avLst/>
          </a:prstGeom>
          <a:noFill/>
        </p:spPr>
        <p:txBody>
          <a:bodyPr wrap="square" rtlCol="0">
            <a:spAutoFit/>
          </a:bodyPr>
          <a:lstStyle/>
          <a:p>
            <a:r>
              <a:rPr lang="en-US" sz="3600" b="1" dirty="0"/>
              <a:t>Schedule </a:t>
            </a:r>
          </a:p>
        </p:txBody>
      </p:sp>
      <p:graphicFrame>
        <p:nvGraphicFramePr>
          <p:cNvPr id="8" name="Diagram 7"/>
          <p:cNvGraphicFramePr/>
          <p:nvPr>
            <p:extLst>
              <p:ext uri="{D42A27DB-BD31-4B8C-83A1-F6EECF244321}">
                <p14:modId xmlns:p14="http://schemas.microsoft.com/office/powerpoint/2010/main" val="2273908383"/>
              </p:ext>
            </p:extLst>
          </p:nvPr>
        </p:nvGraphicFramePr>
        <p:xfrm>
          <a:off x="1117159" y="16945603"/>
          <a:ext cx="15641727" cy="410966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9" name="TextBox 8"/>
          <p:cNvSpPr txBox="1"/>
          <p:nvPr/>
        </p:nvSpPr>
        <p:spPr>
          <a:xfrm>
            <a:off x="1117158" y="19539285"/>
            <a:ext cx="2720915" cy="1015663"/>
          </a:xfrm>
          <a:prstGeom prst="rect">
            <a:avLst/>
          </a:prstGeom>
          <a:noFill/>
        </p:spPr>
        <p:txBody>
          <a:bodyPr wrap="square" rtlCol="0">
            <a:spAutoFit/>
          </a:bodyPr>
          <a:lstStyle/>
          <a:p>
            <a:pPr algn="ctr"/>
            <a:r>
              <a:rPr lang="en-US" sz="2000" dirty="0"/>
              <a:t>Fully functional manually-operated display prototype</a:t>
            </a:r>
          </a:p>
        </p:txBody>
      </p:sp>
      <p:sp>
        <p:nvSpPr>
          <p:cNvPr id="33" name="TextBox 32"/>
          <p:cNvSpPr txBox="1"/>
          <p:nvPr/>
        </p:nvSpPr>
        <p:spPr>
          <a:xfrm>
            <a:off x="3952597" y="17489910"/>
            <a:ext cx="2720915" cy="1015663"/>
          </a:xfrm>
          <a:prstGeom prst="rect">
            <a:avLst/>
          </a:prstGeom>
          <a:noFill/>
        </p:spPr>
        <p:txBody>
          <a:bodyPr wrap="square" rtlCol="0">
            <a:spAutoFit/>
          </a:bodyPr>
          <a:lstStyle/>
          <a:p>
            <a:pPr algn="ctr"/>
            <a:r>
              <a:rPr lang="en-US" sz="2000" dirty="0"/>
              <a:t>Display with cell size, grain amount, support structure finalized</a:t>
            </a:r>
          </a:p>
        </p:txBody>
      </p:sp>
      <p:sp>
        <p:nvSpPr>
          <p:cNvPr id="34" name="TextBox 33"/>
          <p:cNvSpPr txBox="1"/>
          <p:nvPr/>
        </p:nvSpPr>
        <p:spPr>
          <a:xfrm>
            <a:off x="6824134" y="19527252"/>
            <a:ext cx="2720915" cy="1015663"/>
          </a:xfrm>
          <a:prstGeom prst="rect">
            <a:avLst/>
          </a:prstGeom>
          <a:noFill/>
        </p:spPr>
        <p:txBody>
          <a:bodyPr wrap="square" rtlCol="0">
            <a:spAutoFit/>
          </a:bodyPr>
          <a:lstStyle/>
          <a:p>
            <a:pPr algn="ctr"/>
            <a:r>
              <a:rPr lang="en-US" sz="2000" dirty="0"/>
              <a:t>Automatic control for jamming/unjamming display via air pumps</a:t>
            </a:r>
          </a:p>
        </p:txBody>
      </p:sp>
      <p:sp>
        <p:nvSpPr>
          <p:cNvPr id="35" name="TextBox 34"/>
          <p:cNvSpPr txBox="1"/>
          <p:nvPr/>
        </p:nvSpPr>
        <p:spPr>
          <a:xfrm>
            <a:off x="9671607" y="17155541"/>
            <a:ext cx="2720915" cy="1323439"/>
          </a:xfrm>
          <a:prstGeom prst="rect">
            <a:avLst/>
          </a:prstGeom>
          <a:noFill/>
        </p:spPr>
        <p:txBody>
          <a:bodyPr wrap="square" rtlCol="0">
            <a:spAutoFit/>
          </a:bodyPr>
          <a:lstStyle/>
          <a:p>
            <a:pPr algn="ctr"/>
            <a:r>
              <a:rPr lang="en-US" sz="2000" dirty="0"/>
              <a:t>Computer-controlled trackball with 3 degrees of freedom for imprinting display</a:t>
            </a:r>
          </a:p>
        </p:txBody>
      </p:sp>
      <p:sp>
        <p:nvSpPr>
          <p:cNvPr id="36" name="TextBox 35"/>
          <p:cNvSpPr txBox="1"/>
          <p:nvPr/>
        </p:nvSpPr>
        <p:spPr>
          <a:xfrm>
            <a:off x="12531109" y="19527251"/>
            <a:ext cx="2720915" cy="1323439"/>
          </a:xfrm>
          <a:prstGeom prst="rect">
            <a:avLst/>
          </a:prstGeom>
          <a:noFill/>
        </p:spPr>
        <p:txBody>
          <a:bodyPr wrap="square" rtlCol="0">
            <a:spAutoFit/>
          </a:bodyPr>
          <a:lstStyle/>
          <a:p>
            <a:pPr algn="ctr"/>
            <a:r>
              <a:rPr lang="en-US" sz="2000" dirty="0"/>
              <a:t>Integration of granular display, its controller, and XY platform into a final product</a:t>
            </a:r>
          </a:p>
        </p:txBody>
      </p:sp>
      <p:sp>
        <p:nvSpPr>
          <p:cNvPr id="4" name="TextBox 3"/>
          <p:cNvSpPr txBox="1"/>
          <p:nvPr/>
        </p:nvSpPr>
        <p:spPr>
          <a:xfrm>
            <a:off x="1039050" y="15970600"/>
            <a:ext cx="15693105" cy="707886"/>
          </a:xfrm>
          <a:prstGeom prst="rect">
            <a:avLst/>
          </a:prstGeom>
          <a:noFill/>
        </p:spPr>
        <p:txBody>
          <a:bodyPr wrap="square" rtlCol="0">
            <a:spAutoFit/>
          </a:bodyPr>
          <a:lstStyle/>
          <a:p>
            <a:r>
              <a:rPr lang="en-US" sz="2000" dirty="0"/>
              <a:t>Find us on </a:t>
            </a:r>
            <a:r>
              <a:rPr lang="en-US" sz="2000" dirty="0">
                <a:hlinkClick r:id="rId12"/>
              </a:rPr>
              <a:t>http://srproj.eecs.uci.edu/projects/alternative-tactile-display-using-granular-jamming</a:t>
            </a:r>
            <a:endParaRPr lang="en-US" sz="2000" dirty="0"/>
          </a:p>
          <a:p>
            <a:r>
              <a:rPr lang="en-US" sz="2000" dirty="0"/>
              <a:t>Contact us at </a:t>
            </a:r>
            <a:r>
              <a:rPr lang="en-US" sz="2000" dirty="0">
                <a:hlinkClick r:id="rId13"/>
              </a:rPr>
              <a:t>msbaldwin@gmail.com</a:t>
            </a:r>
            <a:r>
              <a:rPr lang="en-US" sz="2000" dirty="0"/>
              <a:t> or </a:t>
            </a:r>
            <a:r>
              <a:rPr lang="en-US" sz="2000" dirty="0">
                <a:hlinkClick r:id="rId14"/>
              </a:rPr>
              <a:t>gcao@uci.edu</a:t>
            </a:r>
            <a:r>
              <a:rPr lang="en-US" sz="2000" dirty="0"/>
              <a:t> </a:t>
            </a:r>
          </a:p>
        </p:txBody>
      </p:sp>
      <p:pic>
        <p:nvPicPr>
          <p:cNvPr id="7" name="Picture 6"/>
          <p:cNvPicPr>
            <a:picLocks noChangeAspect="1"/>
          </p:cNvPicPr>
          <p:nvPr/>
        </p:nvPicPr>
        <p:blipFill>
          <a:blip r:embed="rId15"/>
          <a:stretch>
            <a:fillRect/>
          </a:stretch>
        </p:blipFill>
        <p:spPr>
          <a:xfrm>
            <a:off x="19578705" y="13991901"/>
            <a:ext cx="4416825" cy="3312618"/>
          </a:xfrm>
          <a:prstGeom prst="rect">
            <a:avLst/>
          </a:prstGeom>
        </p:spPr>
      </p:pic>
      <p:pic>
        <p:nvPicPr>
          <p:cNvPr id="11" name="Picture 10"/>
          <p:cNvPicPr>
            <a:picLocks noChangeAspect="1"/>
          </p:cNvPicPr>
          <p:nvPr/>
        </p:nvPicPr>
        <p:blipFill>
          <a:blip r:embed="rId16"/>
          <a:stretch>
            <a:fillRect/>
          </a:stretch>
        </p:blipFill>
        <p:spPr>
          <a:xfrm>
            <a:off x="24985572" y="13991901"/>
            <a:ext cx="4416824" cy="3312618"/>
          </a:xfrm>
          <a:prstGeom prst="rect">
            <a:avLst/>
          </a:prstGeom>
        </p:spPr>
      </p:pic>
      <p:sp>
        <p:nvSpPr>
          <p:cNvPr id="38" name="Shape 145"/>
          <p:cNvSpPr txBox="1"/>
          <p:nvPr/>
        </p:nvSpPr>
        <p:spPr>
          <a:xfrm>
            <a:off x="19578705" y="17311101"/>
            <a:ext cx="4299734"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Overview of XY platform</a:t>
            </a:r>
            <a:endParaRPr lang="EN-US" sz="1800" dirty="0"/>
          </a:p>
        </p:txBody>
      </p:sp>
      <p:sp>
        <p:nvSpPr>
          <p:cNvPr id="39" name="Shape 145"/>
          <p:cNvSpPr txBox="1"/>
          <p:nvPr/>
        </p:nvSpPr>
        <p:spPr>
          <a:xfrm>
            <a:off x="24985572" y="17301957"/>
            <a:ext cx="4299734" cy="600500"/>
          </a:xfrm>
          <a:prstGeom prst="rect">
            <a:avLst/>
          </a:prstGeom>
          <a:noFill/>
          <a:ln>
            <a:noFill/>
          </a:ln>
        </p:spPr>
        <p:txBody>
          <a:bodyPr lIns="91425" tIns="91425" rIns="91425" bIns="91425" anchor="t" anchorCtr="0">
            <a:noAutofit/>
          </a:bodyPr>
          <a:lstStyle/>
          <a:p>
            <a:pPr lvl="0" algn="ctr">
              <a:spcBef>
                <a:spcPts val="0"/>
              </a:spcBef>
              <a:buNone/>
            </a:pPr>
            <a:r>
              <a:rPr lang="en-US" sz="1800" dirty="0"/>
              <a:t>Side view of XY platform</a:t>
            </a:r>
            <a:endParaRPr lang="EN-US" sz="1800"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812</Words>
  <Application>Microsoft Office PowerPoint</Application>
  <PresentationFormat>Custom</PresentationFormat>
  <Paragraphs>66</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Trebuchet MS</vt:lpstr>
      <vt:lpstr>Office Theme</vt:lpstr>
      <vt:lpstr>Alternative Tactile Display Using Granular Jamming Leon Cao, Paul Dao, Niraj Patel, Kevin Truong Professor Gillian Hayes, Mark Baldwin  Donald Bren School of Information and Computer Sciences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Alternative Tactile Display Using Granular Jamming Leon Cao, Niraj Patel, Paul Dao, Kevin Truong Professor Gillian Hayes  Department of Electrical Engineering and Computer Science</dc:title>
  <dc:creator>Leon</dc:creator>
  <cp:lastModifiedBy>Leon Cao</cp:lastModifiedBy>
  <cp:revision>35</cp:revision>
  <dcterms:modified xsi:type="dcterms:W3CDTF">2017-02-25T07:53:21Z</dcterms:modified>
</cp:coreProperties>
</file>